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6"/>
  </p:notesMasterIdLst>
  <p:sldIdLst>
    <p:sldId id="256" r:id="rId2"/>
    <p:sldId id="257" r:id="rId3"/>
    <p:sldId id="258" r:id="rId4"/>
    <p:sldId id="274" r:id="rId5"/>
    <p:sldId id="259" r:id="rId6"/>
    <p:sldId id="260" r:id="rId7"/>
    <p:sldId id="261" r:id="rId8"/>
    <p:sldId id="262" r:id="rId9"/>
    <p:sldId id="263" r:id="rId10"/>
    <p:sldId id="281" r:id="rId11"/>
    <p:sldId id="273" r:id="rId12"/>
    <p:sldId id="264" r:id="rId13"/>
    <p:sldId id="265" r:id="rId14"/>
    <p:sldId id="269" r:id="rId15"/>
    <p:sldId id="266" r:id="rId16"/>
    <p:sldId id="268" r:id="rId17"/>
    <p:sldId id="270" r:id="rId18"/>
    <p:sldId id="271" r:id="rId19"/>
    <p:sldId id="272" r:id="rId20"/>
    <p:sldId id="275" r:id="rId21"/>
    <p:sldId id="299"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2" r:id="rId45"/>
    <p:sldId id="304" r:id="rId46"/>
    <p:sldId id="300" r:id="rId47"/>
    <p:sldId id="301" r:id="rId48"/>
    <p:sldId id="303" r:id="rId49"/>
    <p:sldId id="305" r:id="rId50"/>
    <p:sldId id="306" r:id="rId51"/>
    <p:sldId id="307" r:id="rId52"/>
    <p:sldId id="308" r:id="rId53"/>
    <p:sldId id="309" r:id="rId54"/>
    <p:sldId id="310"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2D7282-831F-4387-B62B-145BF62A8A39}" v="2" dt="2024-08-23T04:32:24.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uri Mishra" userId="649c7c3a125787fc" providerId="LiveId" clId="{732D7282-831F-4387-B62B-145BF62A8A39}"/>
    <pc:docChg chg="undo custSel addSld modSld sldOrd">
      <pc:chgData name="Madhuri Mishra" userId="649c7c3a125787fc" providerId="LiveId" clId="{732D7282-831F-4387-B62B-145BF62A8A39}" dt="2024-08-23T04:37:01.559" v="1419" actId="14100"/>
      <pc:docMkLst>
        <pc:docMk/>
      </pc:docMkLst>
      <pc:sldChg chg="addSp modSp mod">
        <pc:chgData name="Madhuri Mishra" userId="649c7c3a125787fc" providerId="LiveId" clId="{732D7282-831F-4387-B62B-145BF62A8A39}" dt="2024-08-22T08:27:01.705" v="644" actId="113"/>
        <pc:sldMkLst>
          <pc:docMk/>
          <pc:sldMk cId="1268650379" sldId="300"/>
        </pc:sldMkLst>
        <pc:spChg chg="mod">
          <ac:chgData name="Madhuri Mishra" userId="649c7c3a125787fc" providerId="LiveId" clId="{732D7282-831F-4387-B62B-145BF62A8A39}" dt="2024-08-22T04:21:12.339" v="270" actId="1076"/>
          <ac:spMkLst>
            <pc:docMk/>
            <pc:sldMk cId="1268650379" sldId="300"/>
            <ac:spMk id="2" creationId="{0A73D31F-66F1-A4AA-9CF1-E50B8199E00A}"/>
          </ac:spMkLst>
        </pc:spChg>
        <pc:spChg chg="add mod">
          <ac:chgData name="Madhuri Mishra" userId="649c7c3a125787fc" providerId="LiveId" clId="{732D7282-831F-4387-B62B-145BF62A8A39}" dt="2024-08-22T08:27:01.705" v="644" actId="113"/>
          <ac:spMkLst>
            <pc:docMk/>
            <pc:sldMk cId="1268650379" sldId="300"/>
            <ac:spMk id="4" creationId="{4A5E7D41-C7F7-FFA0-5428-46CCB1AF6B30}"/>
          </ac:spMkLst>
        </pc:spChg>
      </pc:sldChg>
      <pc:sldChg chg="addSp modSp mod">
        <pc:chgData name="Madhuri Mishra" userId="649c7c3a125787fc" providerId="LiveId" clId="{732D7282-831F-4387-B62B-145BF62A8A39}" dt="2024-08-22T08:33:34.424" v="782" actId="1076"/>
        <pc:sldMkLst>
          <pc:docMk/>
          <pc:sldMk cId="4203756704" sldId="301"/>
        </pc:sldMkLst>
        <pc:spChg chg="mod">
          <ac:chgData name="Madhuri Mishra" userId="649c7c3a125787fc" providerId="LiveId" clId="{732D7282-831F-4387-B62B-145BF62A8A39}" dt="2024-08-22T08:33:34.424" v="782" actId="1076"/>
          <ac:spMkLst>
            <pc:docMk/>
            <pc:sldMk cId="4203756704" sldId="301"/>
            <ac:spMk id="2" creationId="{6F8BE644-D8A7-50AC-E716-111C734950D2}"/>
          </ac:spMkLst>
        </pc:spChg>
        <pc:spChg chg="add mod">
          <ac:chgData name="Madhuri Mishra" userId="649c7c3a125787fc" providerId="LiveId" clId="{732D7282-831F-4387-B62B-145BF62A8A39}" dt="2024-08-22T08:33:29.664" v="781" actId="1076"/>
          <ac:spMkLst>
            <pc:docMk/>
            <pc:sldMk cId="4203756704" sldId="301"/>
            <ac:spMk id="4" creationId="{DA7217D8-C9B1-4DAF-CAC8-3E24EAE84DB4}"/>
          </ac:spMkLst>
        </pc:spChg>
      </pc:sldChg>
      <pc:sldChg chg="addSp modSp mod ord">
        <pc:chgData name="Madhuri Mishra" userId="649c7c3a125787fc" providerId="LiveId" clId="{732D7282-831F-4387-B62B-145BF62A8A39}" dt="2024-08-22T04:01:25.104" v="38" actId="1076"/>
        <pc:sldMkLst>
          <pc:docMk/>
          <pc:sldMk cId="1887041949" sldId="302"/>
        </pc:sldMkLst>
        <pc:spChg chg="mod">
          <ac:chgData name="Madhuri Mishra" userId="649c7c3a125787fc" providerId="LiveId" clId="{732D7282-831F-4387-B62B-145BF62A8A39}" dt="2024-08-20T06:04:06.538" v="2" actId="20577"/>
          <ac:spMkLst>
            <pc:docMk/>
            <pc:sldMk cId="1887041949" sldId="302"/>
            <ac:spMk id="2" creationId="{239F7DD1-8508-00BF-D3CB-54829D32666E}"/>
          </ac:spMkLst>
        </pc:spChg>
        <pc:spChg chg="add mod">
          <ac:chgData name="Madhuri Mishra" userId="649c7c3a125787fc" providerId="LiveId" clId="{732D7282-831F-4387-B62B-145BF62A8A39}" dt="2024-08-22T04:01:25.104" v="38" actId="1076"/>
          <ac:spMkLst>
            <pc:docMk/>
            <pc:sldMk cId="1887041949" sldId="302"/>
            <ac:spMk id="4" creationId="{D5DB3DD9-5310-1B0F-7B7F-89ED52C90AEE}"/>
          </ac:spMkLst>
        </pc:spChg>
      </pc:sldChg>
      <pc:sldChg chg="addSp modSp mod">
        <pc:chgData name="Madhuri Mishra" userId="649c7c3a125787fc" providerId="LiveId" clId="{732D7282-831F-4387-B62B-145BF62A8A39}" dt="2024-08-22T08:37:47.260" v="851" actId="13926"/>
        <pc:sldMkLst>
          <pc:docMk/>
          <pc:sldMk cId="3285714197" sldId="303"/>
        </pc:sldMkLst>
        <pc:spChg chg="mod">
          <ac:chgData name="Madhuri Mishra" userId="649c7c3a125787fc" providerId="LiveId" clId="{732D7282-831F-4387-B62B-145BF62A8A39}" dt="2024-08-22T08:34:18.180" v="811" actId="20577"/>
          <ac:spMkLst>
            <pc:docMk/>
            <pc:sldMk cId="3285714197" sldId="303"/>
            <ac:spMk id="2" creationId="{6441F074-E1C5-1EF8-D964-4BD65DF6F769}"/>
          </ac:spMkLst>
        </pc:spChg>
        <pc:spChg chg="add mod">
          <ac:chgData name="Madhuri Mishra" userId="649c7c3a125787fc" providerId="LiveId" clId="{732D7282-831F-4387-B62B-145BF62A8A39}" dt="2024-08-22T08:37:47.260" v="851" actId="13926"/>
          <ac:spMkLst>
            <pc:docMk/>
            <pc:sldMk cId="3285714197" sldId="303"/>
            <ac:spMk id="4" creationId="{391BAAF4-2E15-EBB7-3FE9-1880FC99261B}"/>
          </ac:spMkLst>
        </pc:spChg>
      </pc:sldChg>
      <pc:sldChg chg="addSp modSp new mod">
        <pc:chgData name="Madhuri Mishra" userId="649c7c3a125787fc" providerId="LiveId" clId="{732D7282-831F-4387-B62B-145BF62A8A39}" dt="2024-08-22T04:16:26.640" v="104" actId="20577"/>
        <pc:sldMkLst>
          <pc:docMk/>
          <pc:sldMk cId="3097923965" sldId="304"/>
        </pc:sldMkLst>
        <pc:spChg chg="add mod">
          <ac:chgData name="Madhuri Mishra" userId="649c7c3a125787fc" providerId="LiveId" clId="{732D7282-831F-4387-B62B-145BF62A8A39}" dt="2024-08-22T04:16:26.640" v="104" actId="20577"/>
          <ac:spMkLst>
            <pc:docMk/>
            <pc:sldMk cId="3097923965" sldId="304"/>
            <ac:spMk id="3" creationId="{BA6ED641-54B0-93B8-76A0-D460E057CC11}"/>
          </ac:spMkLst>
        </pc:spChg>
        <pc:spChg chg="add mod">
          <ac:chgData name="Madhuri Mishra" userId="649c7c3a125787fc" providerId="LiveId" clId="{732D7282-831F-4387-B62B-145BF62A8A39}" dt="2024-08-22T04:15:30.309" v="72" actId="1076"/>
          <ac:spMkLst>
            <pc:docMk/>
            <pc:sldMk cId="3097923965" sldId="304"/>
            <ac:spMk id="5" creationId="{6F20C011-38D3-1227-3FF7-6EF880725334}"/>
          </ac:spMkLst>
        </pc:spChg>
      </pc:sldChg>
      <pc:sldChg chg="addSp modSp new mod">
        <pc:chgData name="Madhuri Mishra" userId="649c7c3a125787fc" providerId="LiveId" clId="{732D7282-831F-4387-B62B-145BF62A8A39}" dt="2024-08-22T08:43:58.368" v="1029" actId="2710"/>
        <pc:sldMkLst>
          <pc:docMk/>
          <pc:sldMk cId="2282733600" sldId="305"/>
        </pc:sldMkLst>
        <pc:spChg chg="add mod">
          <ac:chgData name="Madhuri Mishra" userId="649c7c3a125787fc" providerId="LiveId" clId="{732D7282-831F-4387-B62B-145BF62A8A39}" dt="2024-08-22T08:38:44.778" v="870" actId="20577"/>
          <ac:spMkLst>
            <pc:docMk/>
            <pc:sldMk cId="2282733600" sldId="305"/>
            <ac:spMk id="3" creationId="{39C4A5DF-DF39-D489-6B19-1E34E4E1D8A9}"/>
          </ac:spMkLst>
        </pc:spChg>
        <pc:spChg chg="add mod">
          <ac:chgData name="Madhuri Mishra" userId="649c7c3a125787fc" providerId="LiveId" clId="{732D7282-831F-4387-B62B-145BF62A8A39}" dt="2024-08-22T08:43:58.368" v="1029" actId="2710"/>
          <ac:spMkLst>
            <pc:docMk/>
            <pc:sldMk cId="2282733600" sldId="305"/>
            <ac:spMk id="5" creationId="{66C6E319-6693-74A5-352C-59D48B09120F}"/>
          </ac:spMkLst>
        </pc:spChg>
      </pc:sldChg>
      <pc:sldChg chg="addSp modSp new mod">
        <pc:chgData name="Madhuri Mishra" userId="649c7c3a125787fc" providerId="LiveId" clId="{732D7282-831F-4387-B62B-145BF62A8A39}" dt="2024-08-22T08:47:50.948" v="1122" actId="20577"/>
        <pc:sldMkLst>
          <pc:docMk/>
          <pc:sldMk cId="4100697257" sldId="306"/>
        </pc:sldMkLst>
        <pc:spChg chg="add mod">
          <ac:chgData name="Madhuri Mishra" userId="649c7c3a125787fc" providerId="LiveId" clId="{732D7282-831F-4387-B62B-145BF62A8A39}" dt="2024-08-22T08:44:45.181" v="1053" actId="20577"/>
          <ac:spMkLst>
            <pc:docMk/>
            <pc:sldMk cId="4100697257" sldId="306"/>
            <ac:spMk id="3" creationId="{60503A2E-F295-C9D6-DF54-3381EDA9F53D}"/>
          </ac:spMkLst>
        </pc:spChg>
        <pc:spChg chg="add mod">
          <ac:chgData name="Madhuri Mishra" userId="649c7c3a125787fc" providerId="LiveId" clId="{732D7282-831F-4387-B62B-145BF62A8A39}" dt="2024-08-22T08:47:50.948" v="1122" actId="20577"/>
          <ac:spMkLst>
            <pc:docMk/>
            <pc:sldMk cId="4100697257" sldId="306"/>
            <ac:spMk id="5" creationId="{EDFD3457-4B49-03E4-0A1B-BE0AE1AA37AA}"/>
          </ac:spMkLst>
        </pc:spChg>
      </pc:sldChg>
      <pc:sldChg chg="addSp delSp modSp new mod">
        <pc:chgData name="Madhuri Mishra" userId="649c7c3a125787fc" providerId="LiveId" clId="{732D7282-831F-4387-B62B-145BF62A8A39}" dt="2024-08-22T09:01:16.566" v="1284" actId="20577"/>
        <pc:sldMkLst>
          <pc:docMk/>
          <pc:sldMk cId="887957094" sldId="307"/>
        </pc:sldMkLst>
        <pc:spChg chg="add mod">
          <ac:chgData name="Madhuri Mishra" userId="649c7c3a125787fc" providerId="LiveId" clId="{732D7282-831F-4387-B62B-145BF62A8A39}" dt="2024-08-22T08:50:55.392" v="1174" actId="14100"/>
          <ac:spMkLst>
            <pc:docMk/>
            <pc:sldMk cId="887957094" sldId="307"/>
            <ac:spMk id="3" creationId="{5693F504-4009-F871-0E64-34FB56A07F01}"/>
          </ac:spMkLst>
        </pc:spChg>
        <pc:spChg chg="add del">
          <ac:chgData name="Madhuri Mishra" userId="649c7c3a125787fc" providerId="LiveId" clId="{732D7282-831F-4387-B62B-145BF62A8A39}" dt="2024-08-22T08:50:33.518" v="1159" actId="478"/>
          <ac:spMkLst>
            <pc:docMk/>
            <pc:sldMk cId="887957094" sldId="307"/>
            <ac:spMk id="5" creationId="{8C8E3356-1E64-21E2-374F-58F6CC02D7E2}"/>
          </ac:spMkLst>
        </pc:spChg>
        <pc:spChg chg="add mod">
          <ac:chgData name="Madhuri Mishra" userId="649c7c3a125787fc" providerId="LiveId" clId="{732D7282-831F-4387-B62B-145BF62A8A39}" dt="2024-08-22T09:01:16.566" v="1284" actId="20577"/>
          <ac:spMkLst>
            <pc:docMk/>
            <pc:sldMk cId="887957094" sldId="307"/>
            <ac:spMk id="7" creationId="{25A3AA1A-BBDC-8F98-149D-5B60538BD077}"/>
          </ac:spMkLst>
        </pc:spChg>
      </pc:sldChg>
      <pc:sldChg chg="addSp modSp new mod">
        <pc:chgData name="Madhuri Mishra" userId="649c7c3a125787fc" providerId="LiveId" clId="{732D7282-831F-4387-B62B-145BF62A8A39}" dt="2024-08-23T04:32:53.457" v="1418" actId="20577"/>
        <pc:sldMkLst>
          <pc:docMk/>
          <pc:sldMk cId="3815971817" sldId="308"/>
        </pc:sldMkLst>
        <pc:spChg chg="add mod">
          <ac:chgData name="Madhuri Mishra" userId="649c7c3a125787fc" providerId="LiveId" clId="{732D7282-831F-4387-B62B-145BF62A8A39}" dt="2024-08-22T09:03:37.156" v="1316" actId="1076"/>
          <ac:spMkLst>
            <pc:docMk/>
            <pc:sldMk cId="3815971817" sldId="308"/>
            <ac:spMk id="3" creationId="{5239226A-D4C7-ED78-CAE9-D720E5F5B694}"/>
          </ac:spMkLst>
        </pc:spChg>
        <pc:spChg chg="add mod">
          <ac:chgData name="Madhuri Mishra" userId="649c7c3a125787fc" providerId="LiveId" clId="{732D7282-831F-4387-B62B-145BF62A8A39}" dt="2024-08-23T04:32:53.457" v="1418" actId="20577"/>
          <ac:spMkLst>
            <pc:docMk/>
            <pc:sldMk cId="3815971817" sldId="308"/>
            <ac:spMk id="5" creationId="{845F8D9B-7422-7AD0-330A-9345C20DEB17}"/>
          </ac:spMkLst>
        </pc:spChg>
        <pc:spChg chg="add mod">
          <ac:chgData name="Madhuri Mishra" userId="649c7c3a125787fc" providerId="LiveId" clId="{732D7282-831F-4387-B62B-145BF62A8A39}" dt="2024-08-22T09:05:50.540" v="1357" actId="1076"/>
          <ac:spMkLst>
            <pc:docMk/>
            <pc:sldMk cId="3815971817" sldId="308"/>
            <ac:spMk id="7" creationId="{26FDD61E-82FF-284D-0796-D1CAE49EFC2C}"/>
          </ac:spMkLst>
        </pc:spChg>
      </pc:sldChg>
      <pc:sldChg chg="addSp delSp modSp new mod">
        <pc:chgData name="Madhuri Mishra" userId="649c7c3a125787fc" providerId="LiveId" clId="{732D7282-831F-4387-B62B-145BF62A8A39}" dt="2024-08-23T04:37:01.559" v="1419" actId="14100"/>
        <pc:sldMkLst>
          <pc:docMk/>
          <pc:sldMk cId="1812892848" sldId="309"/>
        </pc:sldMkLst>
        <pc:spChg chg="add mod">
          <ac:chgData name="Madhuri Mishra" userId="649c7c3a125787fc" providerId="LiveId" clId="{732D7282-831F-4387-B62B-145BF62A8A39}" dt="2024-08-23T04:37:01.559" v="1419" actId="14100"/>
          <ac:spMkLst>
            <pc:docMk/>
            <pc:sldMk cId="1812892848" sldId="309"/>
            <ac:spMk id="3" creationId="{FC75E66D-2416-1F95-CFB8-C3F46CDACB4C}"/>
          </ac:spMkLst>
        </pc:spChg>
        <pc:spChg chg="add del mod">
          <ac:chgData name="Madhuri Mishra" userId="649c7c3a125787fc" providerId="LiveId" clId="{732D7282-831F-4387-B62B-145BF62A8A39}" dt="2024-08-22T09:09:06.497" v="1397" actId="21"/>
          <ac:spMkLst>
            <pc:docMk/>
            <pc:sldMk cId="1812892848" sldId="309"/>
            <ac:spMk id="4" creationId="{02212D89-9A25-CD24-BC2C-C794A63D5423}"/>
          </ac:spMkLst>
        </pc:spChg>
        <pc:spChg chg="add mod">
          <ac:chgData name="Madhuri Mishra" userId="649c7c3a125787fc" providerId="LiveId" clId="{732D7282-831F-4387-B62B-145BF62A8A39}" dt="2024-08-23T04:30:19.152" v="1411" actId="20577"/>
          <ac:spMkLst>
            <pc:docMk/>
            <pc:sldMk cId="1812892848" sldId="309"/>
            <ac:spMk id="4" creationId="{17E74ED5-5C8A-2517-3EB4-1BFF5FC20B4D}"/>
          </ac:spMkLst>
        </pc:spChg>
      </pc:sldChg>
      <pc:sldChg chg="addSp modSp new mod">
        <pc:chgData name="Madhuri Mishra" userId="649c7c3a125787fc" providerId="LiveId" clId="{732D7282-831F-4387-B62B-145BF62A8A39}" dt="2024-08-23T04:32:36.143" v="1416" actId="1076"/>
        <pc:sldMkLst>
          <pc:docMk/>
          <pc:sldMk cId="1328093079" sldId="310"/>
        </pc:sldMkLst>
        <pc:picChg chg="add mod modCrop">
          <ac:chgData name="Madhuri Mishra" userId="649c7c3a125787fc" providerId="LiveId" clId="{732D7282-831F-4387-B62B-145BF62A8A39}" dt="2024-08-23T04:32:36.143" v="1416" actId="1076"/>
          <ac:picMkLst>
            <pc:docMk/>
            <pc:sldMk cId="1328093079" sldId="310"/>
            <ac:picMk id="2" creationId="{ADE9D724-1629-CE49-DFC7-25883180C88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4F6BB-26BB-4948-B6D9-4CD1DEA79DC3}"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573F3-EF46-434A-86F9-667071FBCE96}" type="slidenum">
              <a:rPr lang="en-US" smtClean="0"/>
              <a:t>‹#›</a:t>
            </a:fld>
            <a:endParaRPr lang="en-US"/>
          </a:p>
        </p:txBody>
      </p:sp>
    </p:spTree>
    <p:extLst>
      <p:ext uri="{BB962C8B-B14F-4D97-AF65-F5344CB8AC3E}">
        <p14:creationId xmlns:p14="http://schemas.microsoft.com/office/powerpoint/2010/main" val="310401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573F3-EF46-434A-86F9-667071FBCE96}" type="slidenum">
              <a:rPr lang="en-US" smtClean="0"/>
              <a:t>23</a:t>
            </a:fld>
            <a:endParaRPr lang="en-US"/>
          </a:p>
        </p:txBody>
      </p:sp>
    </p:spTree>
    <p:extLst>
      <p:ext uri="{BB962C8B-B14F-4D97-AF65-F5344CB8AC3E}">
        <p14:creationId xmlns:p14="http://schemas.microsoft.com/office/powerpoint/2010/main" val="10688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2573F3-EF46-434A-86F9-667071FBCE96}" type="slidenum">
              <a:rPr lang="en-US" smtClean="0"/>
              <a:t>48</a:t>
            </a:fld>
            <a:endParaRPr lang="en-US"/>
          </a:p>
        </p:txBody>
      </p:sp>
    </p:spTree>
    <p:extLst>
      <p:ext uri="{BB962C8B-B14F-4D97-AF65-F5344CB8AC3E}">
        <p14:creationId xmlns:p14="http://schemas.microsoft.com/office/powerpoint/2010/main" val="2486768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EF8DED0-DBCB-4433-B520-20B79356A133}" type="datetime1">
              <a:rPr lang="en-US" smtClean="0"/>
              <a:t>8/21/2025</a:t>
            </a:fld>
            <a:endParaRPr lang="en-US"/>
          </a:p>
        </p:txBody>
      </p:sp>
      <p:sp>
        <p:nvSpPr>
          <p:cNvPr id="5" name="Footer Placeholder 4"/>
          <p:cNvSpPr>
            <a:spLocks noGrp="1"/>
          </p:cNvSpPr>
          <p:nvPr>
            <p:ph type="ftr" sz="quarter" idx="11"/>
          </p:nvPr>
        </p:nvSpPr>
        <p:spPr>
          <a:xfrm>
            <a:off x="2692397" y="5037663"/>
            <a:ext cx="5214635" cy="279400"/>
          </a:xfrm>
        </p:spPr>
        <p:txBody>
          <a:bodyPr/>
          <a:lstStyle/>
          <a:p>
            <a:r>
              <a:rPr lang="en-US"/>
              <a:t>Madhuri ma'am notes</a:t>
            </a:r>
          </a:p>
        </p:txBody>
      </p:sp>
      <p:sp>
        <p:nvSpPr>
          <p:cNvPr id="6" name="Slide Number Placeholder 5"/>
          <p:cNvSpPr>
            <a:spLocks noGrp="1"/>
          </p:cNvSpPr>
          <p:nvPr>
            <p:ph type="sldNum" sz="quarter" idx="12"/>
          </p:nvPr>
        </p:nvSpPr>
        <p:spPr>
          <a:xfrm>
            <a:off x="8956900" y="5037663"/>
            <a:ext cx="551167" cy="279400"/>
          </a:xfrm>
        </p:spPr>
        <p:txBody>
          <a:bodyPr/>
          <a:lstStyle/>
          <a:p>
            <a:fld id="{9DCF2CD7-60B3-4E96-B46D-F0E3FBA2B9D3}"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415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C56AE-C199-4C50-8FB8-6A573CB2A5B6}" type="datetime1">
              <a:rPr lang="en-US" smtClean="0"/>
              <a:t>8/21/2025</a:t>
            </a:fld>
            <a:endParaRPr lang="en-US"/>
          </a:p>
        </p:txBody>
      </p:sp>
      <p:sp>
        <p:nvSpPr>
          <p:cNvPr id="6" name="Footer Placeholder 5"/>
          <p:cNvSpPr>
            <a:spLocks noGrp="1"/>
          </p:cNvSpPr>
          <p:nvPr>
            <p:ph type="ftr" sz="quarter" idx="11"/>
          </p:nvPr>
        </p:nvSpPr>
        <p:spPr/>
        <p:txBody>
          <a:bodyPr/>
          <a:lstStyle/>
          <a:p>
            <a:r>
              <a:rPr lang="en-US"/>
              <a:t>Madhuri ma'am notes</a:t>
            </a:r>
          </a:p>
        </p:txBody>
      </p:sp>
      <p:sp>
        <p:nvSpPr>
          <p:cNvPr id="7" name="Slide Number Placeholder 6"/>
          <p:cNvSpPr>
            <a:spLocks noGrp="1"/>
          </p:cNvSpPr>
          <p:nvPr>
            <p:ph type="sldNum" sz="quarter" idx="12"/>
          </p:nvPr>
        </p:nvSpPr>
        <p:spPr/>
        <p:txBody>
          <a:bodyPr/>
          <a:lstStyle/>
          <a:p>
            <a:fld id="{9DCF2CD7-60B3-4E96-B46D-F0E3FBA2B9D3}" type="slidenum">
              <a:rPr lang="en-US" smtClean="0"/>
              <a:t>‹#›</a:t>
            </a:fld>
            <a:endParaRPr lang="en-US"/>
          </a:p>
        </p:txBody>
      </p:sp>
    </p:spTree>
    <p:extLst>
      <p:ext uri="{BB962C8B-B14F-4D97-AF65-F5344CB8AC3E}">
        <p14:creationId xmlns:p14="http://schemas.microsoft.com/office/powerpoint/2010/main" val="2775925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ADF597-21D5-4955-95B5-5F7598D37ACD}" type="datetime1">
              <a:rPr lang="en-US" smtClean="0"/>
              <a:t>8/21/2025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9DCF2CD7-60B3-4E96-B46D-F0E3FBA2B9D3}"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7397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E4D11D-2017-4189-8E61-A1DCC3A89A43}" type="datetime1">
              <a:rPr lang="en-US" smtClean="0"/>
              <a:t>8/21/2025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9DCF2CD7-60B3-4E96-B46D-F0E3FBA2B9D3}"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3622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D95EA6-77BB-4A74-AAA6-2CAD52BFD938}" type="datetime1">
              <a:rPr lang="en-US" smtClean="0"/>
              <a:t>8/21/2025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9DCF2CD7-60B3-4E96-B46D-F0E3FBA2B9D3}" type="slidenum">
              <a:rPr lang="en-US" smtClean="0"/>
              <a:t>‹#›</a:t>
            </a:fld>
            <a:endParaRPr lang="en-US"/>
          </a:p>
        </p:txBody>
      </p:sp>
    </p:spTree>
    <p:extLst>
      <p:ext uri="{BB962C8B-B14F-4D97-AF65-F5344CB8AC3E}">
        <p14:creationId xmlns:p14="http://schemas.microsoft.com/office/powerpoint/2010/main" val="2663918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199433-D75C-4F06-9CD6-E3FEADC847B4}" type="datetime1">
              <a:rPr lang="en-US" smtClean="0"/>
              <a:t>8/21/2025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9DCF2CD7-60B3-4E96-B46D-F0E3FBA2B9D3}"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8068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8A710-56E5-4B79-951B-2653FC8EF09B}" type="datetime1">
              <a:rPr lang="en-US" smtClean="0"/>
              <a:t>8/21/2025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9DCF2CD7-60B3-4E96-B46D-F0E3FBA2B9D3}"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6256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16320F-68CC-4CCD-981F-B7B422D0283E}" type="datetime1">
              <a:rPr lang="en-US" smtClean="0"/>
              <a:t>8/21/2025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9DCF2CD7-60B3-4E96-B46D-F0E3FBA2B9D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7783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31032-3413-4554-8469-66FE9BA7FD28}" type="datetime1">
              <a:rPr lang="en-US" smtClean="0"/>
              <a:t>8/21/2025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9DCF2CD7-60B3-4E96-B46D-F0E3FBA2B9D3}"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45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99E2E3-0174-4CF9-996A-6A2790F68051}" type="datetime1">
              <a:rPr lang="en-US" smtClean="0"/>
              <a:t>8/21/2025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9DCF2CD7-60B3-4E96-B46D-F0E3FBA2B9D3}" type="slidenum">
              <a:rPr lang="en-US" smtClean="0"/>
              <a:t>‹#›</a:t>
            </a:fld>
            <a:endParaRPr lang="en-US"/>
          </a:p>
        </p:txBody>
      </p:sp>
    </p:spTree>
    <p:extLst>
      <p:ext uri="{BB962C8B-B14F-4D97-AF65-F5344CB8AC3E}">
        <p14:creationId xmlns:p14="http://schemas.microsoft.com/office/powerpoint/2010/main" val="225153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65EE31-AB1B-469D-843B-99B4503ABDAC}" type="datetime1">
              <a:rPr lang="en-US" smtClean="0"/>
              <a:t>8/21/2025</a:t>
            </a:fld>
            <a:endParaRPr lang="en-US"/>
          </a:p>
        </p:txBody>
      </p:sp>
      <p:sp>
        <p:nvSpPr>
          <p:cNvPr id="5" name="Footer Placeholder 4"/>
          <p:cNvSpPr>
            <a:spLocks noGrp="1"/>
          </p:cNvSpPr>
          <p:nvPr>
            <p:ph type="ftr" sz="quarter" idx="11"/>
          </p:nvPr>
        </p:nvSpPr>
        <p:spPr/>
        <p:txBody>
          <a:bodyPr/>
          <a:lstStyle/>
          <a:p>
            <a:r>
              <a:rPr lang="en-US"/>
              <a:t>Madhuri ma'am notes</a:t>
            </a:r>
          </a:p>
        </p:txBody>
      </p:sp>
      <p:sp>
        <p:nvSpPr>
          <p:cNvPr id="6" name="Slide Number Placeholder 5"/>
          <p:cNvSpPr>
            <a:spLocks noGrp="1"/>
          </p:cNvSpPr>
          <p:nvPr>
            <p:ph type="sldNum" sz="quarter" idx="12"/>
          </p:nvPr>
        </p:nvSpPr>
        <p:spPr/>
        <p:txBody>
          <a:bodyPr/>
          <a:lstStyle/>
          <a:p>
            <a:fld id="{9DCF2CD7-60B3-4E96-B46D-F0E3FBA2B9D3}"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5627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7778C2-4136-4092-9C6F-7045AD503F2F}" type="datetime1">
              <a:rPr lang="en-US" smtClean="0"/>
              <a:t>8/21/2025</a:t>
            </a:fld>
            <a:endParaRPr lang="en-US"/>
          </a:p>
        </p:txBody>
      </p:sp>
      <p:sp>
        <p:nvSpPr>
          <p:cNvPr id="6" name="Footer Placeholder 5"/>
          <p:cNvSpPr>
            <a:spLocks noGrp="1"/>
          </p:cNvSpPr>
          <p:nvPr>
            <p:ph type="ftr" sz="quarter" idx="11"/>
          </p:nvPr>
        </p:nvSpPr>
        <p:spPr/>
        <p:txBody>
          <a:bodyPr/>
          <a:lstStyle/>
          <a:p>
            <a:r>
              <a:rPr lang="en-US"/>
              <a:t>Madhuri ma'am notes</a:t>
            </a:r>
          </a:p>
        </p:txBody>
      </p:sp>
      <p:sp>
        <p:nvSpPr>
          <p:cNvPr id="7" name="Slide Number Placeholder 6"/>
          <p:cNvSpPr>
            <a:spLocks noGrp="1"/>
          </p:cNvSpPr>
          <p:nvPr>
            <p:ph type="sldNum" sz="quarter" idx="12"/>
          </p:nvPr>
        </p:nvSpPr>
        <p:spPr/>
        <p:txBody>
          <a:bodyPr/>
          <a:lstStyle/>
          <a:p>
            <a:fld id="{9DCF2CD7-60B3-4E96-B46D-F0E3FBA2B9D3}" type="slidenum">
              <a:rPr lang="en-US" smtClean="0"/>
              <a:t>‹#›</a:t>
            </a:fld>
            <a:endParaRPr lang="en-US"/>
          </a:p>
        </p:txBody>
      </p:sp>
    </p:spTree>
    <p:extLst>
      <p:ext uri="{BB962C8B-B14F-4D97-AF65-F5344CB8AC3E}">
        <p14:creationId xmlns:p14="http://schemas.microsoft.com/office/powerpoint/2010/main" val="167156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D6F0B6-1F08-4095-BDEB-86F454183EAC}" type="datetime1">
              <a:rPr lang="en-US" smtClean="0"/>
              <a:t>8/21/2025</a:t>
            </a:fld>
            <a:endParaRPr lang="en-US"/>
          </a:p>
        </p:txBody>
      </p:sp>
      <p:sp>
        <p:nvSpPr>
          <p:cNvPr id="8" name="Footer Placeholder 7"/>
          <p:cNvSpPr>
            <a:spLocks noGrp="1"/>
          </p:cNvSpPr>
          <p:nvPr>
            <p:ph type="ftr" sz="quarter" idx="11"/>
          </p:nvPr>
        </p:nvSpPr>
        <p:spPr/>
        <p:txBody>
          <a:bodyPr/>
          <a:lstStyle/>
          <a:p>
            <a:r>
              <a:rPr lang="en-US"/>
              <a:t>Madhuri ma'am notes</a:t>
            </a:r>
          </a:p>
        </p:txBody>
      </p:sp>
      <p:sp>
        <p:nvSpPr>
          <p:cNvPr id="9" name="Slide Number Placeholder 8"/>
          <p:cNvSpPr>
            <a:spLocks noGrp="1"/>
          </p:cNvSpPr>
          <p:nvPr>
            <p:ph type="sldNum" sz="quarter" idx="12"/>
          </p:nvPr>
        </p:nvSpPr>
        <p:spPr/>
        <p:txBody>
          <a:bodyPr/>
          <a:lstStyle/>
          <a:p>
            <a:fld id="{9DCF2CD7-60B3-4E96-B46D-F0E3FBA2B9D3}"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258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DF2897-ED84-424E-818E-6495AA40C6F2}" type="datetime1">
              <a:rPr lang="en-US" smtClean="0"/>
              <a:t>8/21/2025</a:t>
            </a:fld>
            <a:endParaRPr lang="en-US"/>
          </a:p>
        </p:txBody>
      </p:sp>
      <p:sp>
        <p:nvSpPr>
          <p:cNvPr id="4" name="Footer Placeholder 3"/>
          <p:cNvSpPr>
            <a:spLocks noGrp="1"/>
          </p:cNvSpPr>
          <p:nvPr>
            <p:ph type="ftr" sz="quarter" idx="11"/>
          </p:nvPr>
        </p:nvSpPr>
        <p:spPr/>
        <p:txBody>
          <a:bodyPr/>
          <a:lstStyle/>
          <a:p>
            <a:r>
              <a:rPr lang="en-US"/>
              <a:t>Madhuri ma'am notes</a:t>
            </a:r>
          </a:p>
        </p:txBody>
      </p:sp>
      <p:sp>
        <p:nvSpPr>
          <p:cNvPr id="5" name="Slide Number Placeholder 4"/>
          <p:cNvSpPr>
            <a:spLocks noGrp="1"/>
          </p:cNvSpPr>
          <p:nvPr>
            <p:ph type="sldNum" sz="quarter" idx="12"/>
          </p:nvPr>
        </p:nvSpPr>
        <p:spPr/>
        <p:txBody>
          <a:bodyPr/>
          <a:lstStyle/>
          <a:p>
            <a:fld id="{9DCF2CD7-60B3-4E96-B46D-F0E3FBA2B9D3}"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8537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25D74D-18F5-4BF4-8095-04DDB31079C4}" type="datetime1">
              <a:rPr lang="en-US" smtClean="0"/>
              <a:t>8/21/2025</a:t>
            </a:fld>
            <a:endParaRPr lang="en-US"/>
          </a:p>
        </p:txBody>
      </p:sp>
      <p:sp>
        <p:nvSpPr>
          <p:cNvPr id="3" name="Footer Placeholder 2"/>
          <p:cNvSpPr>
            <a:spLocks noGrp="1"/>
          </p:cNvSpPr>
          <p:nvPr>
            <p:ph type="ftr" sz="quarter" idx="11"/>
          </p:nvPr>
        </p:nvSpPr>
        <p:spPr/>
        <p:txBody>
          <a:bodyPr/>
          <a:lstStyle/>
          <a:p>
            <a:r>
              <a:rPr lang="en-US"/>
              <a:t>Madhuri ma'am notes</a:t>
            </a:r>
          </a:p>
        </p:txBody>
      </p:sp>
      <p:sp>
        <p:nvSpPr>
          <p:cNvPr id="4" name="Slide Number Placeholder 3"/>
          <p:cNvSpPr>
            <a:spLocks noGrp="1"/>
          </p:cNvSpPr>
          <p:nvPr>
            <p:ph type="sldNum" sz="quarter" idx="12"/>
          </p:nvPr>
        </p:nvSpPr>
        <p:spPr/>
        <p:txBody>
          <a:bodyPr/>
          <a:lstStyle/>
          <a:p>
            <a:fld id="{9DCF2CD7-60B3-4E96-B46D-F0E3FBA2B9D3}" type="slidenum">
              <a:rPr lang="en-US" smtClean="0"/>
              <a:t>‹#›</a:t>
            </a:fld>
            <a:endParaRPr lang="en-US"/>
          </a:p>
        </p:txBody>
      </p:sp>
    </p:spTree>
    <p:extLst>
      <p:ext uri="{BB962C8B-B14F-4D97-AF65-F5344CB8AC3E}">
        <p14:creationId xmlns:p14="http://schemas.microsoft.com/office/powerpoint/2010/main" val="2899002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12492C-DBBF-4A8C-906E-168074130111}" type="datetime1">
              <a:rPr lang="en-US" smtClean="0"/>
              <a:t>8/21/2025</a:t>
            </a:fld>
            <a:endParaRPr lang="en-US"/>
          </a:p>
        </p:txBody>
      </p:sp>
      <p:sp>
        <p:nvSpPr>
          <p:cNvPr id="6" name="Footer Placeholder 5"/>
          <p:cNvSpPr>
            <a:spLocks noGrp="1"/>
          </p:cNvSpPr>
          <p:nvPr>
            <p:ph type="ftr" sz="quarter" idx="11"/>
          </p:nvPr>
        </p:nvSpPr>
        <p:spPr/>
        <p:txBody>
          <a:bodyPr/>
          <a:lstStyle/>
          <a:p>
            <a:r>
              <a:rPr lang="en-US"/>
              <a:t>Madhuri ma'am notes</a:t>
            </a:r>
          </a:p>
        </p:txBody>
      </p:sp>
      <p:sp>
        <p:nvSpPr>
          <p:cNvPr id="7" name="Slide Number Placeholder 6"/>
          <p:cNvSpPr>
            <a:spLocks noGrp="1"/>
          </p:cNvSpPr>
          <p:nvPr>
            <p:ph type="sldNum" sz="quarter" idx="12"/>
          </p:nvPr>
        </p:nvSpPr>
        <p:spPr/>
        <p:txBody>
          <a:bodyPr/>
          <a:lstStyle/>
          <a:p>
            <a:fld id="{9DCF2CD7-60B3-4E96-B46D-F0E3FBA2B9D3}"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88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79E268-BC9A-4273-BF95-BAC30C06FDBF}" type="datetime1">
              <a:rPr lang="en-US" smtClean="0"/>
              <a:t>8/21/2025</a:t>
            </a:fld>
            <a:endParaRPr lang="en-US"/>
          </a:p>
        </p:txBody>
      </p:sp>
      <p:sp>
        <p:nvSpPr>
          <p:cNvPr id="6" name="Footer Placeholder 5"/>
          <p:cNvSpPr>
            <a:spLocks noGrp="1"/>
          </p:cNvSpPr>
          <p:nvPr>
            <p:ph type="ftr" sz="quarter" idx="11"/>
          </p:nvPr>
        </p:nvSpPr>
        <p:spPr/>
        <p:txBody>
          <a:bodyPr/>
          <a:lstStyle/>
          <a:p>
            <a:r>
              <a:rPr lang="en-US"/>
              <a:t>Madhuri ma'am notes</a:t>
            </a:r>
          </a:p>
        </p:txBody>
      </p:sp>
      <p:sp>
        <p:nvSpPr>
          <p:cNvPr id="7" name="Slide Number Placeholder 6"/>
          <p:cNvSpPr>
            <a:spLocks noGrp="1"/>
          </p:cNvSpPr>
          <p:nvPr>
            <p:ph type="sldNum" sz="quarter" idx="12"/>
          </p:nvPr>
        </p:nvSpPr>
        <p:spPr/>
        <p:txBody>
          <a:bodyPr/>
          <a:lstStyle/>
          <a:p>
            <a:fld id="{9DCF2CD7-60B3-4E96-B46D-F0E3FBA2B9D3}" type="slidenum">
              <a:rPr lang="en-US" smtClean="0"/>
              <a:t>‹#›</a:t>
            </a:fld>
            <a:endParaRPr lang="en-US"/>
          </a:p>
        </p:txBody>
      </p:sp>
    </p:spTree>
    <p:extLst>
      <p:ext uri="{BB962C8B-B14F-4D97-AF65-F5344CB8AC3E}">
        <p14:creationId xmlns:p14="http://schemas.microsoft.com/office/powerpoint/2010/main" val="1061722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78DE7D-5BE5-4A89-B7C2-804340867697}" type="datetime1">
              <a:rPr lang="en-US" smtClean="0"/>
              <a:t>8/21/2025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Madhuri ma'am notes</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CF2CD7-60B3-4E96-B46D-F0E3FBA2B9D3}" type="slidenum">
              <a:rPr lang="en-US" smtClean="0"/>
              <a:t>‹#›</a:t>
            </a:fld>
            <a:endParaRPr lang="en-US"/>
          </a:p>
        </p:txBody>
      </p:sp>
    </p:spTree>
    <p:extLst>
      <p:ext uri="{BB962C8B-B14F-4D97-AF65-F5344CB8AC3E}">
        <p14:creationId xmlns:p14="http://schemas.microsoft.com/office/powerpoint/2010/main" val="394425522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37BB3-9F9A-7959-7224-67F59CEBF8FC}"/>
              </a:ext>
            </a:extLst>
          </p:cNvPr>
          <p:cNvSpPr>
            <a:spLocks noGrp="1"/>
          </p:cNvSpPr>
          <p:nvPr>
            <p:ph type="ctrTitle"/>
          </p:nvPr>
        </p:nvSpPr>
        <p:spPr/>
        <p:txBody>
          <a:bodyPr/>
          <a:lstStyle/>
          <a:p>
            <a:r>
              <a:rPr lang="en-US" dirty="0"/>
              <a:t>Unit -2</a:t>
            </a:r>
            <a:br>
              <a:rPr lang="en-US" dirty="0"/>
            </a:br>
            <a:endParaRPr lang="en-US" dirty="0"/>
          </a:p>
        </p:txBody>
      </p:sp>
      <p:sp>
        <p:nvSpPr>
          <p:cNvPr id="3" name="Subtitle 2">
            <a:extLst>
              <a:ext uri="{FF2B5EF4-FFF2-40B4-BE49-F238E27FC236}">
                <a16:creationId xmlns:a16="http://schemas.microsoft.com/office/drawing/2014/main" id="{9D7ACCDA-924A-3BE4-12D3-D20A99E4BD27}"/>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0BE5FD0A-0D41-8E34-4E67-7CEDDBE594A0}"/>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69C81DDC-2DBC-8073-F7C3-694EFE253F99}"/>
              </a:ext>
            </a:extLst>
          </p:cNvPr>
          <p:cNvSpPr>
            <a:spLocks noGrp="1"/>
          </p:cNvSpPr>
          <p:nvPr>
            <p:ph type="sldNum" sz="quarter" idx="12"/>
          </p:nvPr>
        </p:nvSpPr>
        <p:spPr/>
        <p:txBody>
          <a:bodyPr/>
          <a:lstStyle/>
          <a:p>
            <a:fld id="{9DCF2CD7-60B3-4E96-B46D-F0E3FBA2B9D3}" type="slidenum">
              <a:rPr lang="en-US" smtClean="0"/>
              <a:t>1</a:t>
            </a:fld>
            <a:endParaRPr lang="en-US"/>
          </a:p>
        </p:txBody>
      </p:sp>
    </p:spTree>
    <p:extLst>
      <p:ext uri="{BB962C8B-B14F-4D97-AF65-F5344CB8AC3E}">
        <p14:creationId xmlns:p14="http://schemas.microsoft.com/office/powerpoint/2010/main" val="1468558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391CE3-C441-501E-7B48-7D3AC531DD2A}"/>
              </a:ext>
            </a:extLst>
          </p:cNvPr>
          <p:cNvSpPr txBox="1"/>
          <p:nvPr/>
        </p:nvSpPr>
        <p:spPr>
          <a:xfrm>
            <a:off x="1012722" y="1080304"/>
            <a:ext cx="9812593" cy="1569660"/>
          </a:xfrm>
          <a:prstGeom prst="rect">
            <a:avLst/>
          </a:prstGeom>
          <a:noFill/>
        </p:spPr>
        <p:txBody>
          <a:bodyPr wrap="square">
            <a:spAutoFit/>
          </a:bodyPr>
          <a:lstStyle/>
          <a:p>
            <a:r>
              <a:rPr lang="en-US" sz="2400" dirty="0">
                <a:highlight>
                  <a:srgbClr val="FF0000"/>
                </a:highlight>
                <a:latin typeface="Arial Rounded MT Bold" panose="020F0704030504030204" pitchFamily="34" charset="0"/>
              </a:rPr>
              <a:t>3Entertaining </a:t>
            </a:r>
            <a:r>
              <a:rPr lang="en-US" sz="2400" dirty="0">
                <a:latin typeface="Arial Rounded MT Bold" panose="020F0704030504030204" pitchFamily="34" charset="0"/>
              </a:rPr>
              <a:t>:  Entertaining Speeches are those where one tries to </a:t>
            </a:r>
            <a:r>
              <a:rPr lang="en-US" sz="2400" dirty="0">
                <a:solidFill>
                  <a:srgbClr val="00B0F0"/>
                </a:solidFill>
                <a:latin typeface="Arial Rounded MT Bold" panose="020F0704030504030204" pitchFamily="34" charset="0"/>
              </a:rPr>
              <a:t>commemorate </a:t>
            </a:r>
            <a:r>
              <a:rPr lang="en-US" sz="2400" dirty="0" err="1">
                <a:solidFill>
                  <a:srgbClr val="00B0F0"/>
                </a:solidFill>
                <a:latin typeface="Arial Rounded MT Bold" panose="020F0704030504030204" pitchFamily="34" charset="0"/>
              </a:rPr>
              <a:t>ог</a:t>
            </a:r>
            <a:r>
              <a:rPr lang="en-US" sz="2400" dirty="0">
                <a:solidFill>
                  <a:srgbClr val="00B0F0"/>
                </a:solidFill>
                <a:latin typeface="Arial Rounded MT Bold" panose="020F0704030504030204" pitchFamily="34" charset="0"/>
              </a:rPr>
              <a:t> humor the listeners</a:t>
            </a:r>
            <a:r>
              <a:rPr lang="en-US" sz="2400" dirty="0">
                <a:latin typeface="Arial Rounded MT Bold" panose="020F0704030504030204" pitchFamily="34" charset="0"/>
              </a:rPr>
              <a:t>. The Speaker make them </a:t>
            </a:r>
            <a:r>
              <a:rPr lang="en-US" sz="2400" dirty="0">
                <a:solidFill>
                  <a:srgbClr val="00B0F0"/>
                </a:solidFill>
                <a:latin typeface="Arial Rounded MT Bold" panose="020F0704030504030204" pitchFamily="34" charset="0"/>
              </a:rPr>
              <a:t>happy through Jokes and Short </a:t>
            </a:r>
            <a:r>
              <a:rPr lang="en-US" sz="2400" dirty="0" err="1">
                <a:solidFill>
                  <a:srgbClr val="00B0F0"/>
                </a:solidFill>
                <a:latin typeface="Arial Rounded MT Bold" panose="020F0704030504030204" pitchFamily="34" charset="0"/>
              </a:rPr>
              <a:t>Stories</a:t>
            </a:r>
            <a:r>
              <a:rPr lang="en-US" sz="2400" dirty="0" err="1">
                <a:latin typeface="Arial Rounded MT Bold" panose="020F0704030504030204" pitchFamily="34" charset="0"/>
              </a:rPr>
              <a:t>.Standup</a:t>
            </a:r>
            <a:r>
              <a:rPr lang="en-US" sz="2400" dirty="0">
                <a:latin typeface="Arial Rounded MT Bold" panose="020F0704030504030204" pitchFamily="34" charset="0"/>
              </a:rPr>
              <a:t> comedy shows are examples of Entertaining Public Speech</a:t>
            </a:r>
            <a:endParaRPr lang="en-US" sz="2400" dirty="0">
              <a:highlight>
                <a:srgbClr val="FF0000"/>
              </a:highlight>
              <a:latin typeface="Arial Rounded MT Bold" panose="020F0704030504030204" pitchFamily="34" charset="0"/>
            </a:endParaRPr>
          </a:p>
        </p:txBody>
      </p:sp>
      <p:sp>
        <p:nvSpPr>
          <p:cNvPr id="2" name="Footer Placeholder 1">
            <a:extLst>
              <a:ext uri="{FF2B5EF4-FFF2-40B4-BE49-F238E27FC236}">
                <a16:creationId xmlns:a16="http://schemas.microsoft.com/office/drawing/2014/main" id="{AC50253C-B0E5-80DC-DB15-8161CFC063A0}"/>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B35A0A8C-4E0A-07B3-154A-AF794480899D}"/>
              </a:ext>
            </a:extLst>
          </p:cNvPr>
          <p:cNvSpPr>
            <a:spLocks noGrp="1"/>
          </p:cNvSpPr>
          <p:nvPr>
            <p:ph type="sldNum" sz="quarter" idx="12"/>
          </p:nvPr>
        </p:nvSpPr>
        <p:spPr/>
        <p:txBody>
          <a:bodyPr/>
          <a:lstStyle/>
          <a:p>
            <a:fld id="{9DCF2CD7-60B3-4E96-B46D-F0E3FBA2B9D3}" type="slidenum">
              <a:rPr lang="en-US" smtClean="0"/>
              <a:t>10</a:t>
            </a:fld>
            <a:endParaRPr lang="en-US"/>
          </a:p>
        </p:txBody>
      </p:sp>
    </p:spTree>
    <p:extLst>
      <p:ext uri="{BB962C8B-B14F-4D97-AF65-F5344CB8AC3E}">
        <p14:creationId xmlns:p14="http://schemas.microsoft.com/office/powerpoint/2010/main" val="288399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F98F28-345B-E90E-BF17-CAE421F2BC8E}"/>
              </a:ext>
            </a:extLst>
          </p:cNvPr>
          <p:cNvPicPr>
            <a:picLocks noChangeAspect="1"/>
          </p:cNvPicPr>
          <p:nvPr/>
        </p:nvPicPr>
        <p:blipFill rotWithShape="1">
          <a:blip r:embed="rId2"/>
          <a:srcRect b="9534"/>
          <a:stretch/>
        </p:blipFill>
        <p:spPr>
          <a:xfrm>
            <a:off x="776747" y="589935"/>
            <a:ext cx="10618839" cy="5614220"/>
          </a:xfrm>
          <a:prstGeom prst="rect">
            <a:avLst/>
          </a:prstGeom>
        </p:spPr>
      </p:pic>
      <p:sp>
        <p:nvSpPr>
          <p:cNvPr id="3" name="Footer Placeholder 2">
            <a:extLst>
              <a:ext uri="{FF2B5EF4-FFF2-40B4-BE49-F238E27FC236}">
                <a16:creationId xmlns:a16="http://schemas.microsoft.com/office/drawing/2014/main" id="{A604381E-C0A8-EBCE-DF23-E5A81A73BABA}"/>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C17A6CE8-63A3-2BF0-C872-332242C3A232}"/>
              </a:ext>
            </a:extLst>
          </p:cNvPr>
          <p:cNvSpPr>
            <a:spLocks noGrp="1"/>
          </p:cNvSpPr>
          <p:nvPr>
            <p:ph type="sldNum" sz="quarter" idx="12"/>
          </p:nvPr>
        </p:nvSpPr>
        <p:spPr/>
        <p:txBody>
          <a:bodyPr/>
          <a:lstStyle/>
          <a:p>
            <a:fld id="{9DCF2CD7-60B3-4E96-B46D-F0E3FBA2B9D3}" type="slidenum">
              <a:rPr lang="en-US" smtClean="0"/>
              <a:t>11</a:t>
            </a:fld>
            <a:endParaRPr lang="en-US"/>
          </a:p>
        </p:txBody>
      </p:sp>
    </p:spTree>
    <p:extLst>
      <p:ext uri="{BB962C8B-B14F-4D97-AF65-F5344CB8AC3E}">
        <p14:creationId xmlns:p14="http://schemas.microsoft.com/office/powerpoint/2010/main" val="120636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A31868-E1C7-4693-E244-053A86AEE368}"/>
              </a:ext>
            </a:extLst>
          </p:cNvPr>
          <p:cNvPicPr>
            <a:picLocks noChangeAspect="1"/>
          </p:cNvPicPr>
          <p:nvPr/>
        </p:nvPicPr>
        <p:blipFill>
          <a:blip r:embed="rId2"/>
          <a:stretch>
            <a:fillRect/>
          </a:stretch>
        </p:blipFill>
        <p:spPr>
          <a:xfrm>
            <a:off x="835742" y="648929"/>
            <a:ext cx="10208069" cy="5742039"/>
          </a:xfrm>
          <a:prstGeom prst="rect">
            <a:avLst/>
          </a:prstGeom>
        </p:spPr>
      </p:pic>
      <p:sp>
        <p:nvSpPr>
          <p:cNvPr id="3" name="Footer Placeholder 2">
            <a:extLst>
              <a:ext uri="{FF2B5EF4-FFF2-40B4-BE49-F238E27FC236}">
                <a16:creationId xmlns:a16="http://schemas.microsoft.com/office/drawing/2014/main" id="{2C3F57A0-64D2-D408-EBDB-F816168F7242}"/>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0E7B6EDB-1353-08F9-9B1A-49C9888D5F8D}"/>
              </a:ext>
            </a:extLst>
          </p:cNvPr>
          <p:cNvSpPr>
            <a:spLocks noGrp="1"/>
          </p:cNvSpPr>
          <p:nvPr>
            <p:ph type="sldNum" sz="quarter" idx="12"/>
          </p:nvPr>
        </p:nvSpPr>
        <p:spPr/>
        <p:txBody>
          <a:bodyPr/>
          <a:lstStyle/>
          <a:p>
            <a:fld id="{9DCF2CD7-60B3-4E96-B46D-F0E3FBA2B9D3}" type="slidenum">
              <a:rPr lang="en-US" smtClean="0"/>
              <a:t>12</a:t>
            </a:fld>
            <a:endParaRPr lang="en-US"/>
          </a:p>
        </p:txBody>
      </p:sp>
    </p:spTree>
    <p:extLst>
      <p:ext uri="{BB962C8B-B14F-4D97-AF65-F5344CB8AC3E}">
        <p14:creationId xmlns:p14="http://schemas.microsoft.com/office/powerpoint/2010/main" val="3082076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009AE-85CA-2822-1F14-0366F57F634B}"/>
              </a:ext>
            </a:extLst>
          </p:cNvPr>
          <p:cNvPicPr>
            <a:picLocks noChangeAspect="1"/>
          </p:cNvPicPr>
          <p:nvPr/>
        </p:nvPicPr>
        <p:blipFill>
          <a:blip r:embed="rId2"/>
          <a:stretch>
            <a:fillRect/>
          </a:stretch>
        </p:blipFill>
        <p:spPr>
          <a:xfrm>
            <a:off x="589936" y="1407241"/>
            <a:ext cx="5407742" cy="4043517"/>
          </a:xfrm>
          <a:prstGeom prst="rect">
            <a:avLst/>
          </a:prstGeom>
        </p:spPr>
      </p:pic>
      <p:sp>
        <p:nvSpPr>
          <p:cNvPr id="4" name="TextBox 3">
            <a:extLst>
              <a:ext uri="{FF2B5EF4-FFF2-40B4-BE49-F238E27FC236}">
                <a16:creationId xmlns:a16="http://schemas.microsoft.com/office/drawing/2014/main" id="{32F5B65C-7F8C-B2D0-6AB2-AA08294B3236}"/>
              </a:ext>
            </a:extLst>
          </p:cNvPr>
          <p:cNvSpPr txBox="1"/>
          <p:nvPr/>
        </p:nvSpPr>
        <p:spPr>
          <a:xfrm>
            <a:off x="6685935" y="1150605"/>
            <a:ext cx="4522839" cy="4401205"/>
          </a:xfrm>
          <a:prstGeom prst="rect">
            <a:avLst/>
          </a:prstGeom>
          <a:noFill/>
        </p:spPr>
        <p:txBody>
          <a:bodyPr wrap="square">
            <a:spAutoFit/>
          </a:bodyPr>
          <a:lstStyle/>
          <a:p>
            <a:r>
              <a:rPr lang="en-US" sz="2800" b="1" dirty="0">
                <a:highlight>
                  <a:srgbClr val="FFFF00"/>
                </a:highlight>
                <a:latin typeface="Arial" panose="020B0604020202020204" pitchFamily="34" charset="0"/>
                <a:cs typeface="Arial" panose="020B0604020202020204" pitchFamily="34" charset="0"/>
              </a:rPr>
              <a:t>Planning</a:t>
            </a:r>
            <a:r>
              <a:rPr lang="en-US" sz="2800" dirty="0">
                <a:highlight>
                  <a:srgbClr val="FFFF00"/>
                </a:highlight>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This involves thoroughly preparing your speech or presentation. </a:t>
            </a:r>
            <a:r>
              <a:rPr lang="en-US" sz="2800" dirty="0">
                <a:solidFill>
                  <a:srgbClr val="00B0F0"/>
                </a:solidFill>
                <a:latin typeface="Arial" panose="020B0604020202020204" pitchFamily="34" charset="0"/>
                <a:cs typeface="Arial" panose="020B0604020202020204" pitchFamily="34" charset="0"/>
              </a:rPr>
              <a:t>Understand your audience, define your objectives, research your topic, and organize your content logically.</a:t>
            </a:r>
            <a:r>
              <a:rPr lang="en-US" sz="2800" dirty="0">
                <a:latin typeface="Arial" panose="020B0604020202020204" pitchFamily="34" charset="0"/>
                <a:cs typeface="Arial" panose="020B0604020202020204" pitchFamily="34" charset="0"/>
              </a:rPr>
              <a:t> Effective planning also includes rehearsing your speech multiple times.</a:t>
            </a:r>
          </a:p>
        </p:txBody>
      </p:sp>
      <p:sp>
        <p:nvSpPr>
          <p:cNvPr id="3" name="Footer Placeholder 2">
            <a:extLst>
              <a:ext uri="{FF2B5EF4-FFF2-40B4-BE49-F238E27FC236}">
                <a16:creationId xmlns:a16="http://schemas.microsoft.com/office/drawing/2014/main" id="{8E94E7B6-DCC1-707A-5301-36953F2101B3}"/>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AD556FD3-AFBB-B94E-1F38-CFCDCBB72D1F}"/>
              </a:ext>
            </a:extLst>
          </p:cNvPr>
          <p:cNvSpPr>
            <a:spLocks noGrp="1"/>
          </p:cNvSpPr>
          <p:nvPr>
            <p:ph type="sldNum" sz="quarter" idx="12"/>
          </p:nvPr>
        </p:nvSpPr>
        <p:spPr/>
        <p:txBody>
          <a:bodyPr/>
          <a:lstStyle/>
          <a:p>
            <a:fld id="{9DCF2CD7-60B3-4E96-B46D-F0E3FBA2B9D3}" type="slidenum">
              <a:rPr lang="en-US" smtClean="0"/>
              <a:t>13</a:t>
            </a:fld>
            <a:endParaRPr lang="en-US"/>
          </a:p>
        </p:txBody>
      </p:sp>
    </p:spTree>
    <p:extLst>
      <p:ext uri="{BB962C8B-B14F-4D97-AF65-F5344CB8AC3E}">
        <p14:creationId xmlns:p14="http://schemas.microsoft.com/office/powerpoint/2010/main" val="3015790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BBF6E7-4712-ED4B-AE49-25935E7D05AA}"/>
              </a:ext>
            </a:extLst>
          </p:cNvPr>
          <p:cNvPicPr>
            <a:picLocks noChangeAspect="1"/>
          </p:cNvPicPr>
          <p:nvPr/>
        </p:nvPicPr>
        <p:blipFill>
          <a:blip r:embed="rId2"/>
          <a:stretch>
            <a:fillRect/>
          </a:stretch>
        </p:blipFill>
        <p:spPr>
          <a:xfrm>
            <a:off x="894736" y="779206"/>
            <a:ext cx="5645900" cy="3175819"/>
          </a:xfrm>
          <a:prstGeom prst="rect">
            <a:avLst/>
          </a:prstGeom>
        </p:spPr>
      </p:pic>
      <p:pic>
        <p:nvPicPr>
          <p:cNvPr id="3" name="Picture 2">
            <a:extLst>
              <a:ext uri="{FF2B5EF4-FFF2-40B4-BE49-F238E27FC236}">
                <a16:creationId xmlns:a16="http://schemas.microsoft.com/office/drawing/2014/main" id="{B5E388C5-9186-920C-0830-4B6AC505B563}"/>
              </a:ext>
            </a:extLst>
          </p:cNvPr>
          <p:cNvPicPr>
            <a:picLocks noChangeAspect="1"/>
          </p:cNvPicPr>
          <p:nvPr/>
        </p:nvPicPr>
        <p:blipFill>
          <a:blip r:embed="rId3"/>
          <a:stretch>
            <a:fillRect/>
          </a:stretch>
        </p:blipFill>
        <p:spPr>
          <a:xfrm>
            <a:off x="2716783" y="3955025"/>
            <a:ext cx="8328474" cy="2377997"/>
          </a:xfrm>
          <a:prstGeom prst="rect">
            <a:avLst/>
          </a:prstGeom>
        </p:spPr>
      </p:pic>
      <p:pic>
        <p:nvPicPr>
          <p:cNvPr id="4" name="Picture 3">
            <a:extLst>
              <a:ext uri="{FF2B5EF4-FFF2-40B4-BE49-F238E27FC236}">
                <a16:creationId xmlns:a16="http://schemas.microsoft.com/office/drawing/2014/main" id="{745EBCA5-56BB-5862-05E4-BEB88119045A}"/>
              </a:ext>
            </a:extLst>
          </p:cNvPr>
          <p:cNvPicPr>
            <a:picLocks noChangeAspect="1"/>
          </p:cNvPicPr>
          <p:nvPr/>
        </p:nvPicPr>
        <p:blipFill>
          <a:blip r:embed="rId4"/>
          <a:stretch>
            <a:fillRect/>
          </a:stretch>
        </p:blipFill>
        <p:spPr>
          <a:xfrm>
            <a:off x="7504214" y="1038099"/>
            <a:ext cx="3633531" cy="2048434"/>
          </a:xfrm>
          <a:prstGeom prst="rect">
            <a:avLst/>
          </a:prstGeom>
        </p:spPr>
      </p:pic>
      <p:sp>
        <p:nvSpPr>
          <p:cNvPr id="5" name="Footer Placeholder 4">
            <a:extLst>
              <a:ext uri="{FF2B5EF4-FFF2-40B4-BE49-F238E27FC236}">
                <a16:creationId xmlns:a16="http://schemas.microsoft.com/office/drawing/2014/main" id="{8196317F-72E3-3442-2DE1-61E17FF4DF49}"/>
              </a:ext>
            </a:extLst>
          </p:cNvPr>
          <p:cNvSpPr>
            <a:spLocks noGrp="1"/>
          </p:cNvSpPr>
          <p:nvPr>
            <p:ph type="ftr" sz="quarter" idx="11"/>
          </p:nvPr>
        </p:nvSpPr>
        <p:spPr/>
        <p:txBody>
          <a:bodyPr/>
          <a:lstStyle/>
          <a:p>
            <a:r>
              <a:rPr lang="en-US"/>
              <a:t>Madhuri ma'am notes</a:t>
            </a:r>
          </a:p>
        </p:txBody>
      </p:sp>
      <p:sp>
        <p:nvSpPr>
          <p:cNvPr id="6" name="Slide Number Placeholder 5">
            <a:extLst>
              <a:ext uri="{FF2B5EF4-FFF2-40B4-BE49-F238E27FC236}">
                <a16:creationId xmlns:a16="http://schemas.microsoft.com/office/drawing/2014/main" id="{78EFB864-39E7-8892-0C49-E449D8EB3A94}"/>
              </a:ext>
            </a:extLst>
          </p:cNvPr>
          <p:cNvSpPr>
            <a:spLocks noGrp="1"/>
          </p:cNvSpPr>
          <p:nvPr>
            <p:ph type="sldNum" sz="quarter" idx="12"/>
          </p:nvPr>
        </p:nvSpPr>
        <p:spPr/>
        <p:txBody>
          <a:bodyPr/>
          <a:lstStyle/>
          <a:p>
            <a:fld id="{9DCF2CD7-60B3-4E96-B46D-F0E3FBA2B9D3}" type="slidenum">
              <a:rPr lang="en-US" smtClean="0"/>
              <a:t>14</a:t>
            </a:fld>
            <a:endParaRPr lang="en-US"/>
          </a:p>
        </p:txBody>
      </p:sp>
    </p:spTree>
    <p:extLst>
      <p:ext uri="{BB962C8B-B14F-4D97-AF65-F5344CB8AC3E}">
        <p14:creationId xmlns:p14="http://schemas.microsoft.com/office/powerpoint/2010/main" val="2480712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29927-275F-1470-04EE-4AE59E2431B2}"/>
              </a:ext>
            </a:extLst>
          </p:cNvPr>
          <p:cNvPicPr>
            <a:picLocks noChangeAspect="1"/>
          </p:cNvPicPr>
          <p:nvPr/>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7FF16BF1-BE23-5757-C115-7AC89102F6DC}"/>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626B1D90-06CE-665F-504F-1C816CB6B2CD}"/>
              </a:ext>
            </a:extLst>
          </p:cNvPr>
          <p:cNvSpPr>
            <a:spLocks noGrp="1"/>
          </p:cNvSpPr>
          <p:nvPr>
            <p:ph type="sldNum" sz="quarter" idx="12"/>
          </p:nvPr>
        </p:nvSpPr>
        <p:spPr/>
        <p:txBody>
          <a:bodyPr/>
          <a:lstStyle/>
          <a:p>
            <a:fld id="{9DCF2CD7-60B3-4E96-B46D-F0E3FBA2B9D3}" type="slidenum">
              <a:rPr lang="en-US" smtClean="0"/>
              <a:t>15</a:t>
            </a:fld>
            <a:endParaRPr lang="en-US"/>
          </a:p>
        </p:txBody>
      </p:sp>
    </p:spTree>
    <p:extLst>
      <p:ext uri="{BB962C8B-B14F-4D97-AF65-F5344CB8AC3E}">
        <p14:creationId xmlns:p14="http://schemas.microsoft.com/office/powerpoint/2010/main" val="80374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0503A7-BE69-5818-E77C-C359AB14324E}"/>
              </a:ext>
            </a:extLst>
          </p:cNvPr>
          <p:cNvSpPr txBox="1"/>
          <p:nvPr/>
        </p:nvSpPr>
        <p:spPr>
          <a:xfrm>
            <a:off x="688259" y="1079182"/>
            <a:ext cx="4748980" cy="5016758"/>
          </a:xfrm>
          <a:prstGeom prst="rect">
            <a:avLst/>
          </a:prstGeom>
          <a:noFill/>
        </p:spPr>
        <p:txBody>
          <a:bodyPr wrap="square">
            <a:spAutoFit/>
          </a:bodyPr>
          <a:lstStyle/>
          <a:p>
            <a:r>
              <a:rPr lang="en-US" sz="3200" b="1" dirty="0">
                <a:latin typeface="Arial" panose="020B0604020202020204" pitchFamily="34" charset="0"/>
                <a:cs typeface="Arial" panose="020B0604020202020204" pitchFamily="34" charset="0"/>
              </a:rPr>
              <a:t>Preparation</a:t>
            </a:r>
            <a:r>
              <a:rPr lang="en-US" sz="3200" dirty="0">
                <a:latin typeface="Arial" panose="020B0604020202020204" pitchFamily="34" charset="0"/>
                <a:cs typeface="Arial" panose="020B0604020202020204" pitchFamily="34" charset="0"/>
              </a:rPr>
              <a:t>: Beyond planning, this P focuses on the details. Create </a:t>
            </a:r>
            <a:r>
              <a:rPr lang="en-US" sz="3200" dirty="0">
                <a:solidFill>
                  <a:srgbClr val="00B0F0"/>
                </a:solidFill>
                <a:latin typeface="Arial" panose="020B0604020202020204" pitchFamily="34" charset="0"/>
                <a:cs typeface="Arial" panose="020B0604020202020204" pitchFamily="34" charset="0"/>
              </a:rPr>
              <a:t>visual aids, handouts, or slides if needed</a:t>
            </a:r>
            <a:r>
              <a:rPr lang="en-US" sz="3200" dirty="0">
                <a:latin typeface="Arial" panose="020B0604020202020204" pitchFamily="34" charset="0"/>
                <a:cs typeface="Arial" panose="020B0604020202020204" pitchFamily="34" charset="0"/>
              </a:rPr>
              <a:t>. Ensure all your materials are ready and functioning correctly. Prepare for potential questions or issues that may arise.</a:t>
            </a:r>
          </a:p>
        </p:txBody>
      </p:sp>
      <p:pic>
        <p:nvPicPr>
          <p:cNvPr id="4" name="Picture 3">
            <a:extLst>
              <a:ext uri="{FF2B5EF4-FFF2-40B4-BE49-F238E27FC236}">
                <a16:creationId xmlns:a16="http://schemas.microsoft.com/office/drawing/2014/main" id="{BC7CFD66-2094-E58F-1CB5-74E15B90EAFA}"/>
              </a:ext>
            </a:extLst>
          </p:cNvPr>
          <p:cNvPicPr>
            <a:picLocks noChangeAspect="1"/>
          </p:cNvPicPr>
          <p:nvPr/>
        </p:nvPicPr>
        <p:blipFill>
          <a:blip r:embed="rId2"/>
          <a:stretch>
            <a:fillRect/>
          </a:stretch>
        </p:blipFill>
        <p:spPr>
          <a:xfrm>
            <a:off x="5230761" y="1002890"/>
            <a:ext cx="5909187" cy="4355691"/>
          </a:xfrm>
          <a:prstGeom prst="rect">
            <a:avLst/>
          </a:prstGeom>
        </p:spPr>
      </p:pic>
      <p:sp>
        <p:nvSpPr>
          <p:cNvPr id="2" name="Footer Placeholder 1">
            <a:extLst>
              <a:ext uri="{FF2B5EF4-FFF2-40B4-BE49-F238E27FC236}">
                <a16:creationId xmlns:a16="http://schemas.microsoft.com/office/drawing/2014/main" id="{7868C670-91C1-EFA3-663C-D14AC8C87EF9}"/>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618C1353-3A93-C909-5C4C-D14910768486}"/>
              </a:ext>
            </a:extLst>
          </p:cNvPr>
          <p:cNvSpPr>
            <a:spLocks noGrp="1"/>
          </p:cNvSpPr>
          <p:nvPr>
            <p:ph type="sldNum" sz="quarter" idx="12"/>
          </p:nvPr>
        </p:nvSpPr>
        <p:spPr/>
        <p:txBody>
          <a:bodyPr/>
          <a:lstStyle/>
          <a:p>
            <a:fld id="{9DCF2CD7-60B3-4E96-B46D-F0E3FBA2B9D3}" type="slidenum">
              <a:rPr lang="en-US" smtClean="0"/>
              <a:t>16</a:t>
            </a:fld>
            <a:endParaRPr lang="en-US"/>
          </a:p>
        </p:txBody>
      </p:sp>
    </p:spTree>
    <p:extLst>
      <p:ext uri="{BB962C8B-B14F-4D97-AF65-F5344CB8AC3E}">
        <p14:creationId xmlns:p14="http://schemas.microsoft.com/office/powerpoint/2010/main" val="4196441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289EB-0D61-A1DE-7D4F-EA55021DBDEA}"/>
              </a:ext>
            </a:extLst>
          </p:cNvPr>
          <p:cNvSpPr txBox="1"/>
          <p:nvPr/>
        </p:nvSpPr>
        <p:spPr>
          <a:xfrm>
            <a:off x="738243" y="741664"/>
            <a:ext cx="3962400" cy="4154984"/>
          </a:xfrm>
          <a:prstGeom prst="rect">
            <a:avLst/>
          </a:prstGeom>
          <a:noFill/>
        </p:spPr>
        <p:txBody>
          <a:bodyPr wrap="square">
            <a:spAutoFit/>
          </a:bodyPr>
          <a:lstStyle/>
          <a:p>
            <a:r>
              <a:rPr lang="en-US" sz="2400" b="1" dirty="0">
                <a:highlight>
                  <a:srgbClr val="FFFF00"/>
                </a:highlight>
                <a:latin typeface="Arial" panose="020B0604020202020204" pitchFamily="34" charset="0"/>
                <a:cs typeface="Arial" panose="020B0604020202020204" pitchFamily="34" charset="0"/>
              </a:rPr>
              <a:t>Practice</a:t>
            </a:r>
            <a:r>
              <a:rPr lang="en-US" sz="2400" dirty="0">
                <a:highlight>
                  <a:srgbClr val="FFFF00"/>
                </a:highlight>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Rehearse your speech as much as possible. </a:t>
            </a:r>
            <a:r>
              <a:rPr lang="en-US" sz="2400" dirty="0">
                <a:solidFill>
                  <a:srgbClr val="00B0F0"/>
                </a:solidFill>
                <a:latin typeface="Arial" panose="020B0604020202020204" pitchFamily="34" charset="0"/>
                <a:cs typeface="Arial" panose="020B0604020202020204" pitchFamily="34" charset="0"/>
              </a:rPr>
              <a:t>Practice in front of a mirror, record yourself, or present to a friend or family member. </a:t>
            </a:r>
            <a:r>
              <a:rPr lang="en-US" sz="2400" dirty="0">
                <a:latin typeface="Arial" panose="020B0604020202020204" pitchFamily="34" charset="0"/>
                <a:cs typeface="Arial" panose="020B0604020202020204" pitchFamily="34" charset="0"/>
              </a:rPr>
              <a:t>The more you practice, the more confident and polished you'll become. This also helps in managing time and refining your delivery.</a:t>
            </a:r>
          </a:p>
        </p:txBody>
      </p:sp>
      <p:pic>
        <p:nvPicPr>
          <p:cNvPr id="4" name="Picture 3">
            <a:extLst>
              <a:ext uri="{FF2B5EF4-FFF2-40B4-BE49-F238E27FC236}">
                <a16:creationId xmlns:a16="http://schemas.microsoft.com/office/drawing/2014/main" id="{CBAC5896-B658-ACA0-4A40-8A4F6F6920E7}"/>
              </a:ext>
            </a:extLst>
          </p:cNvPr>
          <p:cNvPicPr>
            <a:picLocks noChangeAspect="1"/>
          </p:cNvPicPr>
          <p:nvPr/>
        </p:nvPicPr>
        <p:blipFill rotWithShape="1">
          <a:blip r:embed="rId2"/>
          <a:srcRect b="18572"/>
          <a:stretch/>
        </p:blipFill>
        <p:spPr>
          <a:xfrm>
            <a:off x="6532921" y="709152"/>
            <a:ext cx="4400550" cy="2171700"/>
          </a:xfrm>
          <a:prstGeom prst="rect">
            <a:avLst/>
          </a:prstGeom>
        </p:spPr>
      </p:pic>
      <p:pic>
        <p:nvPicPr>
          <p:cNvPr id="5" name="Picture 4">
            <a:extLst>
              <a:ext uri="{FF2B5EF4-FFF2-40B4-BE49-F238E27FC236}">
                <a16:creationId xmlns:a16="http://schemas.microsoft.com/office/drawing/2014/main" id="{5AB3EE07-202A-8FC4-D555-18DDD45DB150}"/>
              </a:ext>
            </a:extLst>
          </p:cNvPr>
          <p:cNvPicPr>
            <a:picLocks noChangeAspect="1"/>
          </p:cNvPicPr>
          <p:nvPr/>
        </p:nvPicPr>
        <p:blipFill>
          <a:blip r:embed="rId3"/>
          <a:stretch>
            <a:fillRect/>
          </a:stretch>
        </p:blipFill>
        <p:spPr>
          <a:xfrm>
            <a:off x="8284057" y="2819156"/>
            <a:ext cx="3513261" cy="2737416"/>
          </a:xfrm>
          <a:prstGeom prst="rect">
            <a:avLst/>
          </a:prstGeom>
        </p:spPr>
      </p:pic>
      <p:pic>
        <p:nvPicPr>
          <p:cNvPr id="6" name="Picture 5">
            <a:extLst>
              <a:ext uri="{FF2B5EF4-FFF2-40B4-BE49-F238E27FC236}">
                <a16:creationId xmlns:a16="http://schemas.microsoft.com/office/drawing/2014/main" id="{B32B30DA-A4CE-7723-4429-AEEA8A6D4ADA}"/>
              </a:ext>
            </a:extLst>
          </p:cNvPr>
          <p:cNvPicPr>
            <a:picLocks noChangeAspect="1"/>
          </p:cNvPicPr>
          <p:nvPr/>
        </p:nvPicPr>
        <p:blipFill>
          <a:blip r:embed="rId4"/>
          <a:stretch>
            <a:fillRect/>
          </a:stretch>
        </p:blipFill>
        <p:spPr>
          <a:xfrm>
            <a:off x="4700643" y="3760594"/>
            <a:ext cx="3699818" cy="2460523"/>
          </a:xfrm>
          <a:prstGeom prst="rect">
            <a:avLst/>
          </a:prstGeom>
        </p:spPr>
      </p:pic>
      <p:sp>
        <p:nvSpPr>
          <p:cNvPr id="2" name="Footer Placeholder 1">
            <a:extLst>
              <a:ext uri="{FF2B5EF4-FFF2-40B4-BE49-F238E27FC236}">
                <a16:creationId xmlns:a16="http://schemas.microsoft.com/office/drawing/2014/main" id="{028CFD5B-EB00-05C8-5AAC-BBF793CFAD09}"/>
              </a:ext>
            </a:extLst>
          </p:cNvPr>
          <p:cNvSpPr>
            <a:spLocks noGrp="1"/>
          </p:cNvSpPr>
          <p:nvPr>
            <p:ph type="ftr" sz="quarter" idx="11"/>
          </p:nvPr>
        </p:nvSpPr>
        <p:spPr/>
        <p:txBody>
          <a:bodyPr/>
          <a:lstStyle/>
          <a:p>
            <a:r>
              <a:rPr lang="en-US"/>
              <a:t>Madhuri ma'am notes</a:t>
            </a:r>
          </a:p>
        </p:txBody>
      </p:sp>
      <p:sp>
        <p:nvSpPr>
          <p:cNvPr id="7" name="Slide Number Placeholder 6">
            <a:extLst>
              <a:ext uri="{FF2B5EF4-FFF2-40B4-BE49-F238E27FC236}">
                <a16:creationId xmlns:a16="http://schemas.microsoft.com/office/drawing/2014/main" id="{E33029C9-15B7-2391-1034-0ABAE27F229D}"/>
              </a:ext>
            </a:extLst>
          </p:cNvPr>
          <p:cNvSpPr>
            <a:spLocks noGrp="1"/>
          </p:cNvSpPr>
          <p:nvPr>
            <p:ph type="sldNum" sz="quarter" idx="12"/>
          </p:nvPr>
        </p:nvSpPr>
        <p:spPr/>
        <p:txBody>
          <a:bodyPr/>
          <a:lstStyle/>
          <a:p>
            <a:fld id="{9DCF2CD7-60B3-4E96-B46D-F0E3FBA2B9D3}" type="slidenum">
              <a:rPr lang="en-US" smtClean="0"/>
              <a:t>17</a:t>
            </a:fld>
            <a:endParaRPr lang="en-US"/>
          </a:p>
        </p:txBody>
      </p:sp>
    </p:spTree>
    <p:extLst>
      <p:ext uri="{BB962C8B-B14F-4D97-AF65-F5344CB8AC3E}">
        <p14:creationId xmlns:p14="http://schemas.microsoft.com/office/powerpoint/2010/main" val="2235281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3B2D5F-FDB1-5D60-9B02-4B5C8EBD9C62}"/>
              </a:ext>
            </a:extLst>
          </p:cNvPr>
          <p:cNvSpPr txBox="1"/>
          <p:nvPr/>
        </p:nvSpPr>
        <p:spPr>
          <a:xfrm>
            <a:off x="747251" y="874675"/>
            <a:ext cx="3903407" cy="4832092"/>
          </a:xfrm>
          <a:prstGeom prst="rect">
            <a:avLst/>
          </a:prstGeom>
          <a:noFill/>
        </p:spPr>
        <p:txBody>
          <a:bodyPr wrap="square">
            <a:spAutoFit/>
          </a:bodyPr>
          <a:lstStyle/>
          <a:p>
            <a:r>
              <a:rPr lang="en-US" sz="2800" b="1" dirty="0">
                <a:highlight>
                  <a:srgbClr val="FFFF00"/>
                </a:highlight>
                <a:latin typeface="Aptos Narrow" panose="020B0004020202020204" pitchFamily="34" charset="0"/>
              </a:rPr>
              <a:t>Presentation</a:t>
            </a:r>
            <a:r>
              <a:rPr lang="en-US" sz="2800" dirty="0">
                <a:highlight>
                  <a:srgbClr val="FFFF00"/>
                </a:highlight>
                <a:latin typeface="Aptos Narrow" panose="020B0004020202020204" pitchFamily="34" charset="0"/>
              </a:rPr>
              <a:t>: </a:t>
            </a:r>
            <a:r>
              <a:rPr lang="en-US" sz="2800" dirty="0">
                <a:latin typeface="Aptos Narrow" panose="020B0004020202020204" pitchFamily="34" charset="0"/>
              </a:rPr>
              <a:t>This refers to the actual delivery of your speech. Pay attention to your body language, eye contact, and vocal variety. Engage with your audience, use appropriate gestures, and maintain a confident posture. Ensure your message is clear and impactful.</a:t>
            </a:r>
          </a:p>
        </p:txBody>
      </p:sp>
      <p:pic>
        <p:nvPicPr>
          <p:cNvPr id="4" name="Picture 3">
            <a:extLst>
              <a:ext uri="{FF2B5EF4-FFF2-40B4-BE49-F238E27FC236}">
                <a16:creationId xmlns:a16="http://schemas.microsoft.com/office/drawing/2014/main" id="{DE8F064A-1739-CEF9-9077-979934C44E05}"/>
              </a:ext>
            </a:extLst>
          </p:cNvPr>
          <p:cNvPicPr>
            <a:picLocks noChangeAspect="1"/>
          </p:cNvPicPr>
          <p:nvPr/>
        </p:nvPicPr>
        <p:blipFill>
          <a:blip r:embed="rId2"/>
          <a:stretch>
            <a:fillRect/>
          </a:stretch>
        </p:blipFill>
        <p:spPr>
          <a:xfrm>
            <a:off x="4650658" y="1229032"/>
            <a:ext cx="6537360" cy="3677265"/>
          </a:xfrm>
          <a:prstGeom prst="rect">
            <a:avLst/>
          </a:prstGeom>
        </p:spPr>
      </p:pic>
      <p:sp>
        <p:nvSpPr>
          <p:cNvPr id="2" name="Footer Placeholder 1">
            <a:extLst>
              <a:ext uri="{FF2B5EF4-FFF2-40B4-BE49-F238E27FC236}">
                <a16:creationId xmlns:a16="http://schemas.microsoft.com/office/drawing/2014/main" id="{6B41F443-D961-93C7-AE1A-52FB760119CA}"/>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AB42F54F-808E-456A-567B-4DCEE9827DA0}"/>
              </a:ext>
            </a:extLst>
          </p:cNvPr>
          <p:cNvSpPr>
            <a:spLocks noGrp="1"/>
          </p:cNvSpPr>
          <p:nvPr>
            <p:ph type="sldNum" sz="quarter" idx="12"/>
          </p:nvPr>
        </p:nvSpPr>
        <p:spPr/>
        <p:txBody>
          <a:bodyPr/>
          <a:lstStyle/>
          <a:p>
            <a:fld id="{9DCF2CD7-60B3-4E96-B46D-F0E3FBA2B9D3}" type="slidenum">
              <a:rPr lang="en-US" smtClean="0"/>
              <a:t>18</a:t>
            </a:fld>
            <a:endParaRPr lang="en-US"/>
          </a:p>
        </p:txBody>
      </p:sp>
    </p:spTree>
    <p:extLst>
      <p:ext uri="{BB962C8B-B14F-4D97-AF65-F5344CB8AC3E}">
        <p14:creationId xmlns:p14="http://schemas.microsoft.com/office/powerpoint/2010/main" val="741998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CE7B88-15AB-F70E-362F-84473D4D2956}"/>
              </a:ext>
            </a:extLst>
          </p:cNvPr>
          <p:cNvSpPr txBox="1"/>
          <p:nvPr/>
        </p:nvSpPr>
        <p:spPr>
          <a:xfrm>
            <a:off x="875070" y="972149"/>
            <a:ext cx="4444181" cy="452431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Performance</a:t>
            </a:r>
            <a:r>
              <a:rPr lang="en-US" sz="2400" dirty="0">
                <a:latin typeface="Arial" panose="020B0604020202020204" pitchFamily="34" charset="0"/>
                <a:cs typeface="Arial" panose="020B0604020202020204" pitchFamily="34" charset="0"/>
              </a:rPr>
              <a:t>: Consider your speech as a performance. Focus on captivating your audience from beginning to end. </a:t>
            </a:r>
            <a:r>
              <a:rPr lang="en-US" sz="2400" dirty="0">
                <a:solidFill>
                  <a:srgbClr val="00B0F0"/>
                </a:solidFill>
                <a:latin typeface="Arial" panose="020B0604020202020204" pitchFamily="34" charset="0"/>
                <a:cs typeface="Arial" panose="020B0604020202020204" pitchFamily="34" charset="0"/>
              </a:rPr>
              <a:t>Be enthusiastic, dynamic, and authentic</a:t>
            </a:r>
            <a:r>
              <a:rPr lang="en-US" sz="2400" dirty="0">
                <a:latin typeface="Arial" panose="020B0604020202020204" pitchFamily="34" charset="0"/>
                <a:cs typeface="Arial" panose="020B0604020202020204" pitchFamily="34" charset="0"/>
              </a:rPr>
              <a:t>. Handle nerves by taking deep breaths and staying focused on your message and audience. After your presentation, seek feedback to improve for future speeches.</a:t>
            </a:r>
          </a:p>
        </p:txBody>
      </p:sp>
      <p:pic>
        <p:nvPicPr>
          <p:cNvPr id="4" name="Picture 3">
            <a:extLst>
              <a:ext uri="{FF2B5EF4-FFF2-40B4-BE49-F238E27FC236}">
                <a16:creationId xmlns:a16="http://schemas.microsoft.com/office/drawing/2014/main" id="{E213260A-2020-4235-124D-393A78445162}"/>
              </a:ext>
            </a:extLst>
          </p:cNvPr>
          <p:cNvPicPr>
            <a:picLocks noChangeAspect="1"/>
          </p:cNvPicPr>
          <p:nvPr/>
        </p:nvPicPr>
        <p:blipFill>
          <a:blip r:embed="rId2"/>
          <a:stretch>
            <a:fillRect/>
          </a:stretch>
        </p:blipFill>
        <p:spPr>
          <a:xfrm>
            <a:off x="5726907" y="1120877"/>
            <a:ext cx="5226228" cy="4827706"/>
          </a:xfrm>
          <a:prstGeom prst="rect">
            <a:avLst/>
          </a:prstGeom>
        </p:spPr>
      </p:pic>
      <p:sp>
        <p:nvSpPr>
          <p:cNvPr id="2" name="Footer Placeholder 1">
            <a:extLst>
              <a:ext uri="{FF2B5EF4-FFF2-40B4-BE49-F238E27FC236}">
                <a16:creationId xmlns:a16="http://schemas.microsoft.com/office/drawing/2014/main" id="{7D128859-3358-A277-4724-A58BABE3DA9C}"/>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ED6D5099-59BB-E39D-B83E-0D23AF16BF97}"/>
              </a:ext>
            </a:extLst>
          </p:cNvPr>
          <p:cNvSpPr>
            <a:spLocks noGrp="1"/>
          </p:cNvSpPr>
          <p:nvPr>
            <p:ph type="sldNum" sz="quarter" idx="12"/>
          </p:nvPr>
        </p:nvSpPr>
        <p:spPr/>
        <p:txBody>
          <a:bodyPr/>
          <a:lstStyle/>
          <a:p>
            <a:fld id="{9DCF2CD7-60B3-4E96-B46D-F0E3FBA2B9D3}" type="slidenum">
              <a:rPr lang="en-US" smtClean="0"/>
              <a:t>19</a:t>
            </a:fld>
            <a:endParaRPr lang="en-US"/>
          </a:p>
        </p:txBody>
      </p:sp>
    </p:spTree>
    <p:extLst>
      <p:ext uri="{BB962C8B-B14F-4D97-AF65-F5344CB8AC3E}">
        <p14:creationId xmlns:p14="http://schemas.microsoft.com/office/powerpoint/2010/main" val="3245285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FF502B-BA46-41FE-F3DA-1E6CAD934189}"/>
              </a:ext>
            </a:extLst>
          </p:cNvPr>
          <p:cNvSpPr txBox="1"/>
          <p:nvPr/>
        </p:nvSpPr>
        <p:spPr>
          <a:xfrm>
            <a:off x="2792361" y="1238865"/>
            <a:ext cx="8249374" cy="769441"/>
          </a:xfrm>
          <a:prstGeom prst="rect">
            <a:avLst/>
          </a:prstGeom>
          <a:noFill/>
        </p:spPr>
        <p:txBody>
          <a:bodyPr wrap="none" rtlCol="0">
            <a:spAutoFit/>
          </a:bodyPr>
          <a:lstStyle/>
          <a:p>
            <a:r>
              <a:rPr lang="en-US" sz="4400" dirty="0"/>
              <a:t>	Unit -2  Public Speaking Skills</a:t>
            </a:r>
          </a:p>
        </p:txBody>
      </p:sp>
      <p:sp>
        <p:nvSpPr>
          <p:cNvPr id="4" name="TextBox 3">
            <a:extLst>
              <a:ext uri="{FF2B5EF4-FFF2-40B4-BE49-F238E27FC236}">
                <a16:creationId xmlns:a16="http://schemas.microsoft.com/office/drawing/2014/main" id="{F05792FB-A29C-AABB-54A2-B93BAF3F14CE}"/>
              </a:ext>
            </a:extLst>
          </p:cNvPr>
          <p:cNvSpPr txBox="1"/>
          <p:nvPr/>
        </p:nvSpPr>
        <p:spPr>
          <a:xfrm>
            <a:off x="2255354" y="2890684"/>
            <a:ext cx="8496237" cy="1569660"/>
          </a:xfrm>
          <a:prstGeom prst="rect">
            <a:avLst/>
          </a:prstGeom>
          <a:noFill/>
        </p:spPr>
        <p:txBody>
          <a:bodyPr wrap="none" rtlCol="0">
            <a:spAutoFit/>
          </a:bodyPr>
          <a:lstStyle/>
          <a:p>
            <a:r>
              <a:rPr lang="en-US" sz="3200" dirty="0"/>
              <a:t>2.1 Public speaking : what and why </a:t>
            </a:r>
          </a:p>
          <a:p>
            <a:r>
              <a:rPr lang="en-US" sz="3200" dirty="0"/>
              <a:t>2.2 overcoming of fear </a:t>
            </a:r>
          </a:p>
          <a:p>
            <a:r>
              <a:rPr lang="en-US" sz="3200" dirty="0"/>
              <a:t>2.3 . Techniques for effective speaking skill</a:t>
            </a:r>
          </a:p>
        </p:txBody>
      </p:sp>
      <p:sp>
        <p:nvSpPr>
          <p:cNvPr id="3" name="Footer Placeholder 2">
            <a:extLst>
              <a:ext uri="{FF2B5EF4-FFF2-40B4-BE49-F238E27FC236}">
                <a16:creationId xmlns:a16="http://schemas.microsoft.com/office/drawing/2014/main" id="{9F9E8884-572C-4022-50AE-D4B104EDB9EA}"/>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B4813CE2-4561-3AEB-AE9A-F4CBB2C22F66}"/>
              </a:ext>
            </a:extLst>
          </p:cNvPr>
          <p:cNvSpPr>
            <a:spLocks noGrp="1"/>
          </p:cNvSpPr>
          <p:nvPr>
            <p:ph type="sldNum" sz="quarter" idx="12"/>
          </p:nvPr>
        </p:nvSpPr>
        <p:spPr/>
        <p:txBody>
          <a:bodyPr/>
          <a:lstStyle/>
          <a:p>
            <a:fld id="{9DCF2CD7-60B3-4E96-B46D-F0E3FBA2B9D3}" type="slidenum">
              <a:rPr lang="en-US" smtClean="0"/>
              <a:t>2</a:t>
            </a:fld>
            <a:endParaRPr lang="en-US"/>
          </a:p>
        </p:txBody>
      </p:sp>
    </p:spTree>
    <p:extLst>
      <p:ext uri="{BB962C8B-B14F-4D97-AF65-F5344CB8AC3E}">
        <p14:creationId xmlns:p14="http://schemas.microsoft.com/office/powerpoint/2010/main" val="2137019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DB837B-BBD0-DD5E-AD07-198B5770F1EB}"/>
              </a:ext>
            </a:extLst>
          </p:cNvPr>
          <p:cNvSpPr txBox="1"/>
          <p:nvPr/>
        </p:nvSpPr>
        <p:spPr>
          <a:xfrm>
            <a:off x="953729" y="501445"/>
            <a:ext cx="8972713" cy="830997"/>
          </a:xfrm>
          <a:prstGeom prst="rect">
            <a:avLst/>
          </a:prstGeom>
          <a:noFill/>
        </p:spPr>
        <p:txBody>
          <a:bodyPr wrap="none" rtlCol="0">
            <a:spAutoFit/>
          </a:bodyPr>
          <a:lstStyle/>
          <a:p>
            <a:r>
              <a:rPr lang="en-US" sz="4800" dirty="0">
                <a:highlight>
                  <a:srgbClr val="FFFF00"/>
                </a:highlight>
              </a:rPr>
              <a:t>1.2  Significance  of Public Speaking </a:t>
            </a:r>
          </a:p>
        </p:txBody>
      </p:sp>
      <p:sp>
        <p:nvSpPr>
          <p:cNvPr id="4" name="TextBox 3">
            <a:extLst>
              <a:ext uri="{FF2B5EF4-FFF2-40B4-BE49-F238E27FC236}">
                <a16:creationId xmlns:a16="http://schemas.microsoft.com/office/drawing/2014/main" id="{530D4F78-FAE7-878C-934A-581C31ABCD72}"/>
              </a:ext>
            </a:extLst>
          </p:cNvPr>
          <p:cNvSpPr txBox="1"/>
          <p:nvPr/>
        </p:nvSpPr>
        <p:spPr>
          <a:xfrm>
            <a:off x="1268361" y="1564628"/>
            <a:ext cx="9776363"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Public speaking is a vital skill with numerous benefits and significance in various aspects of personal and professional life:</a:t>
            </a:r>
          </a:p>
          <a:p>
            <a:endParaRPr lang="en-US" sz="2400" dirty="0">
              <a:latin typeface="Arial" panose="020B0604020202020204" pitchFamily="34" charset="0"/>
              <a:cs typeface="Arial" panose="020B0604020202020204" pitchFamily="34" charset="0"/>
            </a:endParaRPr>
          </a:p>
        </p:txBody>
      </p:sp>
      <p:sp>
        <p:nvSpPr>
          <p:cNvPr id="5" name="Rectangle 1">
            <a:extLst>
              <a:ext uri="{FF2B5EF4-FFF2-40B4-BE49-F238E27FC236}">
                <a16:creationId xmlns:a16="http://schemas.microsoft.com/office/drawing/2014/main" id="{4713A05A-9476-8BC2-3177-DDC412266B13}"/>
              </a:ext>
            </a:extLst>
          </p:cNvPr>
          <p:cNvSpPr>
            <a:spLocks noChangeArrowheads="1"/>
          </p:cNvSpPr>
          <p:nvPr/>
        </p:nvSpPr>
        <p:spPr bwMode="auto">
          <a:xfrm>
            <a:off x="1147276" y="2720633"/>
            <a:ext cx="1104472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200" b="1" dirty="0">
                <a:latin typeface="Arial" panose="020B0604020202020204" pitchFamily="34" charset="0"/>
              </a:rPr>
              <a:t>2</a:t>
            </a:r>
            <a:r>
              <a:rPr lang="en-US" altLang="en-US" sz="3200" b="1" dirty="0">
                <a:highlight>
                  <a:srgbClr val="FF00FF"/>
                </a:highlight>
                <a:latin typeface="Arial" panose="020B0604020202020204" pitchFamily="34" charset="0"/>
              </a:rPr>
              <a:t>.2.1</a:t>
            </a:r>
            <a:r>
              <a:rPr kumimoji="0" lang="en-US" altLang="en-US" sz="3200" b="1" i="0" u="none" strike="noStrike" cap="none" normalizeH="0" baseline="0" dirty="0">
                <a:ln>
                  <a:noFill/>
                </a:ln>
                <a:solidFill>
                  <a:schemeClr val="tx1"/>
                </a:solidFill>
                <a:effectLst/>
                <a:highlight>
                  <a:srgbClr val="FF00FF"/>
                </a:highlight>
                <a:latin typeface="Arial" panose="020B0604020202020204" pitchFamily="34" charset="0"/>
              </a:rPr>
              <a:t>Communication Skills</a:t>
            </a:r>
            <a:r>
              <a:rPr kumimoji="0" lang="en-US" altLang="en-US" sz="3200" b="0" i="0" u="none" strike="noStrike" cap="none" normalizeH="0" baseline="0" dirty="0">
                <a:ln>
                  <a:noFill/>
                </a:ln>
                <a:solidFill>
                  <a:schemeClr val="tx1"/>
                </a:solidFill>
                <a:effectLst/>
                <a:latin typeface="Arial" panose="020B0604020202020204" pitchFamily="34" charset="0"/>
              </a:rPr>
              <a:t>: Public speaking enhances </a:t>
            </a:r>
            <a:r>
              <a:rPr kumimoji="0" lang="en-US" altLang="en-US" sz="3200" b="0" i="0" u="none" strike="noStrike" cap="none" normalizeH="0" baseline="0" dirty="0">
                <a:ln>
                  <a:noFill/>
                </a:ln>
                <a:solidFill>
                  <a:srgbClr val="FF0000"/>
                </a:solidFill>
                <a:effectLst/>
                <a:latin typeface="Arial" panose="020B0604020202020204" pitchFamily="34" charset="0"/>
              </a:rPr>
              <a:t>overall communication abilities</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It involves </a:t>
            </a:r>
            <a:r>
              <a:rPr kumimoji="0" lang="en-US" altLang="en-US" sz="3200" b="0" i="0" u="none" strike="noStrike" cap="none" normalizeH="0" baseline="0" dirty="0">
                <a:ln>
                  <a:noFill/>
                </a:ln>
                <a:solidFill>
                  <a:srgbClr val="FF0000"/>
                </a:solidFill>
                <a:effectLst/>
                <a:latin typeface="Arial" panose="020B0604020202020204" pitchFamily="34" charset="0"/>
              </a:rPr>
              <a:t>organizing thoughts, articulating ideas clearly, and effectively engaging with listeners</a:t>
            </a:r>
            <a:r>
              <a:rPr kumimoji="0" lang="en-US" altLang="en-US" sz="3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 These skills are </a:t>
            </a:r>
            <a:r>
              <a:rPr kumimoji="0" lang="en-US" altLang="en-US" sz="3200" b="0" i="0" u="none" strike="noStrike" cap="none" normalizeH="0" baseline="0" dirty="0">
                <a:ln>
                  <a:noFill/>
                </a:ln>
                <a:solidFill>
                  <a:srgbClr val="FF0000"/>
                </a:solidFill>
                <a:effectLst/>
                <a:latin typeface="Arial" panose="020B0604020202020204" pitchFamily="34" charset="0"/>
              </a:rPr>
              <a:t>transferable to everyday interactions and professional communication</a:t>
            </a:r>
            <a:r>
              <a:rPr kumimoji="0" lang="en-US" altLang="en-US" sz="3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3A429A9A-CB6D-8146-4BCA-D50D4A3CED78}"/>
              </a:ext>
            </a:extLst>
          </p:cNvPr>
          <p:cNvSpPr>
            <a:spLocks noGrp="1"/>
          </p:cNvSpPr>
          <p:nvPr>
            <p:ph type="ftr" sz="quarter" idx="11"/>
          </p:nvPr>
        </p:nvSpPr>
        <p:spPr/>
        <p:txBody>
          <a:bodyPr/>
          <a:lstStyle/>
          <a:p>
            <a:r>
              <a:rPr lang="en-US"/>
              <a:t>Madhuri ma'am notes</a:t>
            </a:r>
          </a:p>
        </p:txBody>
      </p:sp>
      <p:sp>
        <p:nvSpPr>
          <p:cNvPr id="6" name="Slide Number Placeholder 5">
            <a:extLst>
              <a:ext uri="{FF2B5EF4-FFF2-40B4-BE49-F238E27FC236}">
                <a16:creationId xmlns:a16="http://schemas.microsoft.com/office/drawing/2014/main" id="{CA08EA0A-F70B-8250-498A-BBC9A3A51C15}"/>
              </a:ext>
            </a:extLst>
          </p:cNvPr>
          <p:cNvSpPr>
            <a:spLocks noGrp="1"/>
          </p:cNvSpPr>
          <p:nvPr>
            <p:ph type="sldNum" sz="quarter" idx="12"/>
          </p:nvPr>
        </p:nvSpPr>
        <p:spPr/>
        <p:txBody>
          <a:bodyPr/>
          <a:lstStyle/>
          <a:p>
            <a:fld id="{9DCF2CD7-60B3-4E96-B46D-F0E3FBA2B9D3}" type="slidenum">
              <a:rPr lang="en-US" smtClean="0"/>
              <a:t>20</a:t>
            </a:fld>
            <a:endParaRPr lang="en-US"/>
          </a:p>
        </p:txBody>
      </p:sp>
    </p:spTree>
    <p:extLst>
      <p:ext uri="{BB962C8B-B14F-4D97-AF65-F5344CB8AC3E}">
        <p14:creationId xmlns:p14="http://schemas.microsoft.com/office/powerpoint/2010/main" val="3002307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D98556-CA45-F678-A573-9D78F4A5C803}"/>
              </a:ext>
            </a:extLst>
          </p:cNvPr>
          <p:cNvSpPr txBox="1"/>
          <p:nvPr/>
        </p:nvSpPr>
        <p:spPr>
          <a:xfrm>
            <a:off x="1047134" y="866336"/>
            <a:ext cx="10097732" cy="4401205"/>
          </a:xfrm>
          <a:prstGeom prst="rect">
            <a:avLst/>
          </a:prstGeom>
          <a:noFill/>
        </p:spPr>
        <p:txBody>
          <a:bodyPr wrap="square">
            <a:spAutoFit/>
          </a:bodyPr>
          <a:lstStyle/>
          <a:p>
            <a:pPr marL="342900" indent="-342900">
              <a:buFont typeface="Wingdings" panose="05000000000000000000" pitchFamily="2" charset="2"/>
              <a:buChar char="Ø"/>
            </a:pPr>
            <a:r>
              <a:rPr lang="en-US" sz="2800" dirty="0">
                <a:latin typeface="Aptos Display" panose="020B0004020202020204" pitchFamily="34" charset="0"/>
              </a:rPr>
              <a:t>When you write a speech, you have to think carefully about the </a:t>
            </a:r>
            <a:r>
              <a:rPr lang="en-US" sz="2800" dirty="0">
                <a:solidFill>
                  <a:srgbClr val="FF0000"/>
                </a:solidFill>
                <a:latin typeface="Aptos Display" panose="020B0004020202020204" pitchFamily="34" charset="0"/>
              </a:rPr>
              <a:t>best framework, persuasive strategy, and diction to communicate your message to the audience</a:t>
            </a:r>
            <a:r>
              <a:rPr lang="en-US" sz="2800" dirty="0">
                <a:latin typeface="Aptos Display" panose="020B0004020202020204" pitchFamily="34" charset="0"/>
              </a:rPr>
              <a:t>. This type of thinking can help you improve your communication skills in other areas of your life</a:t>
            </a:r>
          </a:p>
          <a:p>
            <a:pPr marL="342900" indent="-342900">
              <a:buFont typeface="Wingdings" panose="05000000000000000000" pitchFamily="2" charset="2"/>
              <a:buChar char="Ø"/>
            </a:pPr>
            <a:endParaRPr lang="en-US" sz="2800" dirty="0">
              <a:latin typeface="Aptos Display" panose="020B0004020202020204" pitchFamily="34" charset="0"/>
            </a:endParaRPr>
          </a:p>
          <a:p>
            <a:pPr marL="342900" indent="-342900">
              <a:buFont typeface="Wingdings" panose="05000000000000000000" pitchFamily="2" charset="2"/>
              <a:buChar char="Ø"/>
            </a:pPr>
            <a:r>
              <a:rPr lang="en-US" sz="2800" dirty="0">
                <a:solidFill>
                  <a:srgbClr val="FF0000"/>
                </a:solidFill>
                <a:latin typeface="Aptos Display" panose="020B0004020202020204" pitchFamily="34" charset="0"/>
              </a:rPr>
              <a:t>Personal relationships, social interactions and work situations require you to communicate ideas to other people</a:t>
            </a:r>
            <a:r>
              <a:rPr lang="en-US" sz="2800" dirty="0">
                <a:latin typeface="Aptos Display" panose="020B0004020202020204" pitchFamily="34" charset="0"/>
              </a:rPr>
              <a:t>. Public speaking focuses on </a:t>
            </a:r>
            <a:r>
              <a:rPr lang="en-US" sz="2800" dirty="0">
                <a:solidFill>
                  <a:srgbClr val="FF0000"/>
                </a:solidFill>
                <a:latin typeface="Aptos Display" panose="020B0004020202020204" pitchFamily="34" charset="0"/>
              </a:rPr>
              <a:t>communicating ideas</a:t>
            </a:r>
            <a:r>
              <a:rPr lang="en-US" sz="2800" dirty="0">
                <a:latin typeface="Aptos Display" panose="020B0004020202020204" pitchFamily="34" charset="0"/>
              </a:rPr>
              <a:t>. You can learn to calmly take up an opposing view, to present your ideas in an organized and coherent manner, and to defend your views to others.</a:t>
            </a:r>
          </a:p>
        </p:txBody>
      </p:sp>
      <p:sp>
        <p:nvSpPr>
          <p:cNvPr id="2" name="Footer Placeholder 1">
            <a:extLst>
              <a:ext uri="{FF2B5EF4-FFF2-40B4-BE49-F238E27FC236}">
                <a16:creationId xmlns:a16="http://schemas.microsoft.com/office/drawing/2014/main" id="{93AD690F-8F12-7F4B-26B9-7F32DFD1F4C1}"/>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D6CB4E30-3383-80C4-7025-5EBED495AD76}"/>
              </a:ext>
            </a:extLst>
          </p:cNvPr>
          <p:cNvSpPr>
            <a:spLocks noGrp="1"/>
          </p:cNvSpPr>
          <p:nvPr>
            <p:ph type="sldNum" sz="quarter" idx="12"/>
          </p:nvPr>
        </p:nvSpPr>
        <p:spPr/>
        <p:txBody>
          <a:bodyPr/>
          <a:lstStyle/>
          <a:p>
            <a:fld id="{9DCF2CD7-60B3-4E96-B46D-F0E3FBA2B9D3}" type="slidenum">
              <a:rPr lang="en-US" smtClean="0"/>
              <a:t>21</a:t>
            </a:fld>
            <a:endParaRPr lang="en-US"/>
          </a:p>
        </p:txBody>
      </p:sp>
    </p:spTree>
    <p:extLst>
      <p:ext uri="{BB962C8B-B14F-4D97-AF65-F5344CB8AC3E}">
        <p14:creationId xmlns:p14="http://schemas.microsoft.com/office/powerpoint/2010/main" val="154310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25568A-89F0-4006-80BB-40F04E430E45}"/>
              </a:ext>
            </a:extLst>
          </p:cNvPr>
          <p:cNvSpPr txBox="1"/>
          <p:nvPr/>
        </p:nvSpPr>
        <p:spPr>
          <a:xfrm>
            <a:off x="953729" y="1138175"/>
            <a:ext cx="4473677" cy="4832092"/>
          </a:xfrm>
          <a:prstGeom prst="rect">
            <a:avLst/>
          </a:prstGeom>
          <a:noFill/>
        </p:spPr>
        <p:txBody>
          <a:bodyPr wrap="square">
            <a:spAutoFit/>
          </a:bodyPr>
          <a:lstStyle/>
          <a:p>
            <a:r>
              <a:rPr lang="en-US" sz="2800" b="1" dirty="0">
                <a:highlight>
                  <a:srgbClr val="FF00FF"/>
                </a:highlight>
                <a:latin typeface="Arial Rounded MT Bold" panose="020F0704030504030204" pitchFamily="34" charset="0"/>
              </a:rPr>
              <a:t>2. Building Confidence</a:t>
            </a:r>
            <a:r>
              <a:rPr lang="en-US" sz="2800" dirty="0">
                <a:highlight>
                  <a:srgbClr val="FF00FF"/>
                </a:highlight>
                <a:latin typeface="Arial Rounded MT Bold" panose="020F0704030504030204" pitchFamily="34" charset="0"/>
              </a:rPr>
              <a:t>:</a:t>
            </a:r>
          </a:p>
          <a:p>
            <a:r>
              <a:rPr lang="en-US" sz="2800" dirty="0">
                <a:latin typeface="Arial Rounded MT Bold" panose="020F0704030504030204" pitchFamily="34" charset="0"/>
              </a:rPr>
              <a:t>Regular practice of public speaking boosts self-esteem and confidence. </a:t>
            </a:r>
            <a:r>
              <a:rPr lang="en-US" sz="2800" dirty="0">
                <a:solidFill>
                  <a:srgbClr val="FF0000"/>
                </a:solidFill>
                <a:latin typeface="Arial Rounded MT Bold" panose="020F0704030504030204" pitchFamily="34" charset="0"/>
              </a:rPr>
              <a:t>Overcoming the fear of speaking in front of an audience </a:t>
            </a:r>
            <a:r>
              <a:rPr lang="en-US" sz="2800" dirty="0">
                <a:latin typeface="Arial Rounded MT Bold" panose="020F0704030504030204" pitchFamily="34" charset="0"/>
              </a:rPr>
              <a:t>helps individuals become more self-assured in other areas of their lives.</a:t>
            </a:r>
          </a:p>
        </p:txBody>
      </p:sp>
      <p:pic>
        <p:nvPicPr>
          <p:cNvPr id="2" name="Picture 1">
            <a:extLst>
              <a:ext uri="{FF2B5EF4-FFF2-40B4-BE49-F238E27FC236}">
                <a16:creationId xmlns:a16="http://schemas.microsoft.com/office/drawing/2014/main" id="{0F5D1B2F-8A1E-4F9B-0A1B-973066DA756D}"/>
              </a:ext>
            </a:extLst>
          </p:cNvPr>
          <p:cNvPicPr>
            <a:picLocks noChangeAspect="1"/>
          </p:cNvPicPr>
          <p:nvPr/>
        </p:nvPicPr>
        <p:blipFill>
          <a:blip r:embed="rId2"/>
          <a:stretch>
            <a:fillRect/>
          </a:stretch>
        </p:blipFill>
        <p:spPr>
          <a:xfrm>
            <a:off x="5880304" y="1973640"/>
            <a:ext cx="4964676" cy="3166360"/>
          </a:xfrm>
          <a:prstGeom prst="rect">
            <a:avLst/>
          </a:prstGeom>
        </p:spPr>
      </p:pic>
      <p:sp>
        <p:nvSpPr>
          <p:cNvPr id="4" name="Footer Placeholder 3">
            <a:extLst>
              <a:ext uri="{FF2B5EF4-FFF2-40B4-BE49-F238E27FC236}">
                <a16:creationId xmlns:a16="http://schemas.microsoft.com/office/drawing/2014/main" id="{241FC46D-8F9A-0FB7-8449-34576E948005}"/>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748E99CC-392E-E340-C1F0-E01319A74123}"/>
              </a:ext>
            </a:extLst>
          </p:cNvPr>
          <p:cNvSpPr>
            <a:spLocks noGrp="1"/>
          </p:cNvSpPr>
          <p:nvPr>
            <p:ph type="sldNum" sz="quarter" idx="12"/>
          </p:nvPr>
        </p:nvSpPr>
        <p:spPr/>
        <p:txBody>
          <a:bodyPr/>
          <a:lstStyle/>
          <a:p>
            <a:fld id="{9DCF2CD7-60B3-4E96-B46D-F0E3FBA2B9D3}" type="slidenum">
              <a:rPr lang="en-US" smtClean="0"/>
              <a:t>22</a:t>
            </a:fld>
            <a:endParaRPr lang="en-US"/>
          </a:p>
        </p:txBody>
      </p:sp>
    </p:spTree>
    <p:extLst>
      <p:ext uri="{BB962C8B-B14F-4D97-AF65-F5344CB8AC3E}">
        <p14:creationId xmlns:p14="http://schemas.microsoft.com/office/powerpoint/2010/main" val="823894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0353E-A4EA-9A3E-CA2E-5C13AEC2DBBC}"/>
              </a:ext>
            </a:extLst>
          </p:cNvPr>
          <p:cNvSpPr txBox="1"/>
          <p:nvPr/>
        </p:nvSpPr>
        <p:spPr>
          <a:xfrm>
            <a:off x="1189704" y="599918"/>
            <a:ext cx="4065537" cy="646331"/>
          </a:xfrm>
          <a:prstGeom prst="rect">
            <a:avLst/>
          </a:prstGeom>
          <a:noFill/>
        </p:spPr>
        <p:txBody>
          <a:bodyPr wrap="none" rtlCol="0">
            <a:spAutoFit/>
          </a:bodyPr>
          <a:lstStyle/>
          <a:p>
            <a:r>
              <a:rPr lang="en-US" sz="3600" b="1" dirty="0">
                <a:highlight>
                  <a:srgbClr val="FF00FF"/>
                </a:highlight>
              </a:rPr>
              <a:t>3. Critical thinking </a:t>
            </a:r>
            <a:r>
              <a:rPr lang="en-US" sz="3600" dirty="0">
                <a:highlight>
                  <a:srgbClr val="FF00FF"/>
                </a:highlight>
              </a:rPr>
              <a:t>:</a:t>
            </a:r>
          </a:p>
        </p:txBody>
      </p:sp>
      <p:sp>
        <p:nvSpPr>
          <p:cNvPr id="4" name="TextBox 3">
            <a:extLst>
              <a:ext uri="{FF2B5EF4-FFF2-40B4-BE49-F238E27FC236}">
                <a16:creationId xmlns:a16="http://schemas.microsoft.com/office/drawing/2014/main" id="{25AC306C-710F-4AAE-EAEB-F5C64BFF0E0F}"/>
              </a:ext>
            </a:extLst>
          </p:cNvPr>
          <p:cNvSpPr txBox="1"/>
          <p:nvPr/>
        </p:nvSpPr>
        <p:spPr>
          <a:xfrm>
            <a:off x="884903" y="1246249"/>
            <a:ext cx="6174657" cy="4401205"/>
          </a:xfrm>
          <a:prstGeom prst="rect">
            <a:avLst/>
          </a:prstGeom>
          <a:noFill/>
        </p:spPr>
        <p:txBody>
          <a:bodyPr wrap="square">
            <a:spAutoFit/>
          </a:bodyPr>
          <a:lstStyle/>
          <a:p>
            <a:r>
              <a:rPr lang="en-US" sz="2800" b="0" i="0" dirty="0">
                <a:solidFill>
                  <a:srgbClr val="1F1F1F"/>
                </a:solidFill>
                <a:effectLst/>
                <a:highlight>
                  <a:srgbClr val="FFFFFF"/>
                </a:highlight>
                <a:latin typeface="Arial" panose="020B0604020202020204" pitchFamily="34" charset="0"/>
                <a:ea typeface="Gadugi" panose="020B0502040204020203" pitchFamily="34" charset="0"/>
                <a:cs typeface="Arial" panose="020B0604020202020204" pitchFamily="34" charset="0"/>
              </a:rPr>
              <a:t>Critical thinking improves public speaking skills by enhancing your </a:t>
            </a:r>
            <a:r>
              <a:rPr lang="en-US" sz="2800" b="0" i="0" dirty="0">
                <a:solidFill>
                  <a:srgbClr val="FF0000"/>
                </a:solidFill>
                <a:effectLst/>
                <a:highlight>
                  <a:srgbClr val="FFFFFF"/>
                </a:highlight>
                <a:latin typeface="Arial" panose="020B0604020202020204" pitchFamily="34" charset="0"/>
                <a:ea typeface="Gadugi" panose="020B0502040204020203" pitchFamily="34" charset="0"/>
                <a:cs typeface="Arial" panose="020B0604020202020204" pitchFamily="34" charset="0"/>
              </a:rPr>
              <a:t>ability to organize thoughts, communicate effectively, understand your audience, use evidence, handle questions, persuade, solve problems, boost confidence, </a:t>
            </a:r>
            <a:r>
              <a:rPr lang="en-US" sz="2800" b="0" i="0" dirty="0">
                <a:solidFill>
                  <a:srgbClr val="1F1F1F"/>
                </a:solidFill>
                <a:effectLst/>
                <a:highlight>
                  <a:srgbClr val="FFFFFF"/>
                </a:highlight>
                <a:latin typeface="Arial" panose="020B0604020202020204" pitchFamily="34" charset="0"/>
                <a:ea typeface="Gadugi" panose="020B0502040204020203" pitchFamily="34" charset="0"/>
                <a:cs typeface="Arial" panose="020B0604020202020204" pitchFamily="34" charset="0"/>
              </a:rPr>
              <a:t>and adapt to unexpected situations. </a:t>
            </a:r>
          </a:p>
          <a:p>
            <a:r>
              <a:rPr lang="en-US" sz="2800" b="0" i="0" dirty="0">
                <a:solidFill>
                  <a:srgbClr val="1F1F1F"/>
                </a:solidFill>
                <a:effectLst/>
                <a:highlight>
                  <a:srgbClr val="FFFFFF"/>
                </a:highlight>
                <a:latin typeface="Arial" panose="020B0604020202020204" pitchFamily="34" charset="0"/>
                <a:ea typeface="Gadugi" panose="020B0502040204020203" pitchFamily="34" charset="0"/>
                <a:cs typeface="Arial" panose="020B0604020202020204" pitchFamily="34" charset="0"/>
              </a:rPr>
              <a:t>It makes your speeches </a:t>
            </a:r>
            <a:r>
              <a:rPr lang="en-US" sz="2800" b="0" i="0" dirty="0">
                <a:solidFill>
                  <a:srgbClr val="FF0000"/>
                </a:solidFill>
                <a:effectLst/>
                <a:highlight>
                  <a:srgbClr val="FFFFFF"/>
                </a:highlight>
                <a:latin typeface="Arial" panose="020B0604020202020204" pitchFamily="34" charset="0"/>
                <a:ea typeface="Gadugi" panose="020B0502040204020203" pitchFamily="34" charset="0"/>
                <a:cs typeface="Arial" panose="020B0604020202020204" pitchFamily="34" charset="0"/>
              </a:rPr>
              <a:t>more clear, engaging, and impactful</a:t>
            </a:r>
            <a:endParaRPr lang="en-US" sz="2800" dirty="0">
              <a:solidFill>
                <a:srgbClr val="FF0000"/>
              </a:solidFill>
              <a:latin typeface="Arial" panose="020B0604020202020204" pitchFamily="34" charset="0"/>
              <a:ea typeface="Gadugi" panose="020B0502040204020203" pitchFamily="34" charset="0"/>
              <a:cs typeface="Arial" panose="020B0604020202020204" pitchFamily="34" charset="0"/>
            </a:endParaRPr>
          </a:p>
        </p:txBody>
      </p:sp>
      <p:pic>
        <p:nvPicPr>
          <p:cNvPr id="5" name="Picture 4">
            <a:extLst>
              <a:ext uri="{FF2B5EF4-FFF2-40B4-BE49-F238E27FC236}">
                <a16:creationId xmlns:a16="http://schemas.microsoft.com/office/drawing/2014/main" id="{FA4D612D-EAC5-59D8-662F-2C92DAC92ADB}"/>
              </a:ext>
            </a:extLst>
          </p:cNvPr>
          <p:cNvPicPr>
            <a:picLocks noChangeAspect="1"/>
          </p:cNvPicPr>
          <p:nvPr/>
        </p:nvPicPr>
        <p:blipFill>
          <a:blip r:embed="rId3"/>
          <a:stretch>
            <a:fillRect/>
          </a:stretch>
        </p:blipFill>
        <p:spPr>
          <a:xfrm>
            <a:off x="7422124" y="1246249"/>
            <a:ext cx="4061953" cy="3124509"/>
          </a:xfrm>
          <a:prstGeom prst="rect">
            <a:avLst/>
          </a:prstGeom>
        </p:spPr>
      </p:pic>
      <p:sp>
        <p:nvSpPr>
          <p:cNvPr id="3" name="Footer Placeholder 2">
            <a:extLst>
              <a:ext uri="{FF2B5EF4-FFF2-40B4-BE49-F238E27FC236}">
                <a16:creationId xmlns:a16="http://schemas.microsoft.com/office/drawing/2014/main" id="{C2D0C9ED-E8B7-0A03-0907-F79F9B30263B}"/>
              </a:ext>
            </a:extLst>
          </p:cNvPr>
          <p:cNvSpPr>
            <a:spLocks noGrp="1"/>
          </p:cNvSpPr>
          <p:nvPr>
            <p:ph type="ftr" sz="quarter" idx="11"/>
          </p:nvPr>
        </p:nvSpPr>
        <p:spPr/>
        <p:txBody>
          <a:bodyPr/>
          <a:lstStyle/>
          <a:p>
            <a:r>
              <a:rPr lang="en-US"/>
              <a:t>Madhuri ma'am notes</a:t>
            </a:r>
          </a:p>
        </p:txBody>
      </p:sp>
      <p:sp>
        <p:nvSpPr>
          <p:cNvPr id="6" name="Slide Number Placeholder 5">
            <a:extLst>
              <a:ext uri="{FF2B5EF4-FFF2-40B4-BE49-F238E27FC236}">
                <a16:creationId xmlns:a16="http://schemas.microsoft.com/office/drawing/2014/main" id="{BF3CA19F-03B7-A254-4B90-8DA5BBA4DC92}"/>
              </a:ext>
            </a:extLst>
          </p:cNvPr>
          <p:cNvSpPr>
            <a:spLocks noGrp="1"/>
          </p:cNvSpPr>
          <p:nvPr>
            <p:ph type="sldNum" sz="quarter" idx="12"/>
          </p:nvPr>
        </p:nvSpPr>
        <p:spPr/>
        <p:txBody>
          <a:bodyPr/>
          <a:lstStyle/>
          <a:p>
            <a:fld id="{9DCF2CD7-60B3-4E96-B46D-F0E3FBA2B9D3}" type="slidenum">
              <a:rPr lang="en-US" smtClean="0"/>
              <a:t>23</a:t>
            </a:fld>
            <a:endParaRPr lang="en-US"/>
          </a:p>
        </p:txBody>
      </p:sp>
    </p:spTree>
    <p:extLst>
      <p:ext uri="{BB962C8B-B14F-4D97-AF65-F5344CB8AC3E}">
        <p14:creationId xmlns:p14="http://schemas.microsoft.com/office/powerpoint/2010/main" val="1980212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FD6596-4A14-7953-67C8-E7D51549620A}"/>
              </a:ext>
            </a:extLst>
          </p:cNvPr>
          <p:cNvSpPr txBox="1"/>
          <p:nvPr/>
        </p:nvSpPr>
        <p:spPr>
          <a:xfrm>
            <a:off x="640325" y="1508677"/>
            <a:ext cx="10411133" cy="378565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Rounded MT Bold" panose="020F0704030504030204" pitchFamily="34" charset="0"/>
              </a:rPr>
              <a:t>It  </a:t>
            </a:r>
            <a:r>
              <a:rPr lang="en-US" sz="2400" dirty="0">
                <a:solidFill>
                  <a:srgbClr val="FF0000"/>
                </a:solidFill>
                <a:latin typeface="Arial Rounded MT Bold" panose="020F0704030504030204" pitchFamily="34" charset="0"/>
              </a:rPr>
              <a:t>indicate creativity, critical thinking skills, leadership abilities,  and professionalism, qualities which are very valuable for the job market</a:t>
            </a:r>
            <a:r>
              <a:rPr lang="en-US" sz="2400" dirty="0">
                <a:latin typeface="Arial Rounded MT Bold" panose="020F0704030504030204" pitchFamily="34" charset="0"/>
              </a:rPr>
              <a:t>.</a:t>
            </a:r>
          </a:p>
          <a:p>
            <a:pPr marL="342900" indent="-342900">
              <a:buFont typeface="Arial" panose="020B0604020202020204" pitchFamily="34" charset="0"/>
              <a:buChar char="•"/>
            </a:pPr>
            <a:r>
              <a:rPr lang="en-US" sz="2400" dirty="0">
                <a:latin typeface="Arial Rounded MT Bold" panose="020F0704030504030204" pitchFamily="34" charset="0"/>
              </a:rPr>
              <a:t>Speaking at events and conferences is a good way of building credibility. </a:t>
            </a:r>
          </a:p>
          <a:p>
            <a:pPr marL="342900" indent="-342900">
              <a:buFont typeface="Arial" panose="020B0604020202020204" pitchFamily="34" charset="0"/>
              <a:buChar char="•"/>
            </a:pPr>
            <a:r>
              <a:rPr lang="en-US" sz="2400" dirty="0">
                <a:latin typeface="Arial Rounded MT Bold" panose="020F0704030504030204" pitchFamily="34" charset="0"/>
              </a:rPr>
              <a:t>You'll learn to speak up in </a:t>
            </a:r>
            <a:r>
              <a:rPr lang="en-US" sz="2400" dirty="0">
                <a:solidFill>
                  <a:srgbClr val="FF0000"/>
                </a:solidFill>
                <a:latin typeface="Arial Rounded MT Bold" panose="020F0704030504030204" pitchFamily="34" charset="0"/>
              </a:rPr>
              <a:t>meetings, to promote your ideas, and to present yourself as a professional. Speaking skills can also help you excel in job interviews</a:t>
            </a:r>
            <a:r>
              <a:rPr lang="en-US" sz="2400" dirty="0">
                <a:latin typeface="Arial Rounded MT Bold" panose="020F0704030504030204" pitchFamily="34" charset="0"/>
              </a:rPr>
              <a:t>.</a:t>
            </a:r>
          </a:p>
          <a:p>
            <a:pPr marL="342900" indent="-342900">
              <a:buFont typeface="Arial" panose="020B0604020202020204" pitchFamily="34" charset="0"/>
              <a:buChar char="•"/>
            </a:pPr>
            <a:r>
              <a:rPr lang="en-US" sz="2400" dirty="0">
                <a:latin typeface="Arial Rounded MT Bold" panose="020F0704030504030204" pitchFamily="34" charset="0"/>
              </a:rPr>
              <a:t>. All sorts of new business and speaking opportunities will open up for you.</a:t>
            </a:r>
          </a:p>
        </p:txBody>
      </p:sp>
      <p:sp>
        <p:nvSpPr>
          <p:cNvPr id="6" name="TextBox 5">
            <a:extLst>
              <a:ext uri="{FF2B5EF4-FFF2-40B4-BE49-F238E27FC236}">
                <a16:creationId xmlns:a16="http://schemas.microsoft.com/office/drawing/2014/main" id="{A651DEDD-133F-CEF8-AF5C-5A949BADB1D5}"/>
              </a:ext>
            </a:extLst>
          </p:cNvPr>
          <p:cNvSpPr txBox="1"/>
          <p:nvPr/>
        </p:nvSpPr>
        <p:spPr>
          <a:xfrm>
            <a:off x="1061884" y="336444"/>
            <a:ext cx="6115664" cy="923330"/>
          </a:xfrm>
          <a:prstGeom prst="rect">
            <a:avLst/>
          </a:prstGeom>
          <a:noFill/>
        </p:spPr>
        <p:txBody>
          <a:bodyPr wrap="square">
            <a:spAutoFit/>
          </a:bodyPr>
          <a:lstStyle/>
          <a:p>
            <a:r>
              <a:rPr lang="en-US" sz="5400" dirty="0">
                <a:highlight>
                  <a:srgbClr val="FF00FF"/>
                </a:highlight>
              </a:rPr>
              <a:t>4.Career advancement</a:t>
            </a:r>
          </a:p>
        </p:txBody>
      </p:sp>
      <p:sp>
        <p:nvSpPr>
          <p:cNvPr id="2" name="Footer Placeholder 1">
            <a:extLst>
              <a:ext uri="{FF2B5EF4-FFF2-40B4-BE49-F238E27FC236}">
                <a16:creationId xmlns:a16="http://schemas.microsoft.com/office/drawing/2014/main" id="{4F66672A-31E4-68E6-1087-8B4D997B5FBF}"/>
              </a:ext>
            </a:extLst>
          </p:cNvPr>
          <p:cNvSpPr>
            <a:spLocks noGrp="1"/>
          </p:cNvSpPr>
          <p:nvPr>
            <p:ph type="ftr" sz="quarter" idx="11"/>
          </p:nvPr>
        </p:nvSpPr>
        <p:spPr/>
        <p:txBody>
          <a:bodyPr/>
          <a:lstStyle/>
          <a:p>
            <a:r>
              <a:rPr lang="en-US"/>
              <a:t>Madhuri ma'am notes</a:t>
            </a:r>
          </a:p>
        </p:txBody>
      </p:sp>
      <p:sp>
        <p:nvSpPr>
          <p:cNvPr id="3" name="Slide Number Placeholder 2">
            <a:extLst>
              <a:ext uri="{FF2B5EF4-FFF2-40B4-BE49-F238E27FC236}">
                <a16:creationId xmlns:a16="http://schemas.microsoft.com/office/drawing/2014/main" id="{C089A08A-E965-5077-5164-633DAF57D335}"/>
              </a:ext>
            </a:extLst>
          </p:cNvPr>
          <p:cNvSpPr>
            <a:spLocks noGrp="1"/>
          </p:cNvSpPr>
          <p:nvPr>
            <p:ph type="sldNum" sz="quarter" idx="12"/>
          </p:nvPr>
        </p:nvSpPr>
        <p:spPr/>
        <p:txBody>
          <a:bodyPr/>
          <a:lstStyle/>
          <a:p>
            <a:fld id="{9DCF2CD7-60B3-4E96-B46D-F0E3FBA2B9D3}" type="slidenum">
              <a:rPr lang="en-US" smtClean="0"/>
              <a:t>24</a:t>
            </a:fld>
            <a:endParaRPr lang="en-US"/>
          </a:p>
        </p:txBody>
      </p:sp>
    </p:spTree>
    <p:extLst>
      <p:ext uri="{BB962C8B-B14F-4D97-AF65-F5344CB8AC3E}">
        <p14:creationId xmlns:p14="http://schemas.microsoft.com/office/powerpoint/2010/main" val="3328023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120ABA-03B0-02CB-ED44-0878512747DA}"/>
              </a:ext>
            </a:extLst>
          </p:cNvPr>
          <p:cNvSpPr txBox="1"/>
          <p:nvPr/>
        </p:nvSpPr>
        <p:spPr>
          <a:xfrm>
            <a:off x="728202" y="737024"/>
            <a:ext cx="4847303" cy="5632311"/>
          </a:xfrm>
          <a:prstGeom prst="rect">
            <a:avLst/>
          </a:prstGeom>
          <a:noFill/>
        </p:spPr>
        <p:txBody>
          <a:bodyPr wrap="square">
            <a:spAutoFit/>
          </a:bodyPr>
          <a:lstStyle/>
          <a:p>
            <a:r>
              <a:rPr lang="en-US" sz="3600" b="1" dirty="0">
                <a:highlight>
                  <a:srgbClr val="FF00FF"/>
                </a:highlight>
                <a:latin typeface="Arial" panose="020B0604020202020204" pitchFamily="34" charset="0"/>
                <a:cs typeface="Arial" panose="020B0604020202020204" pitchFamily="34" charset="0"/>
              </a:rPr>
              <a:t>5. Leadership</a:t>
            </a:r>
            <a:r>
              <a:rPr lang="en-US" sz="3600" dirty="0">
                <a:highlight>
                  <a:srgbClr val="FF00FF"/>
                </a:highlight>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Leaders often need to </a:t>
            </a:r>
            <a:r>
              <a:rPr lang="en-US" sz="3600" dirty="0">
                <a:solidFill>
                  <a:srgbClr val="FF0000"/>
                </a:solidFill>
                <a:latin typeface="Arial" panose="020B0604020202020204" pitchFamily="34" charset="0"/>
                <a:cs typeface="Arial" panose="020B0604020202020204" pitchFamily="34" charset="0"/>
              </a:rPr>
              <a:t>inspire, motivate, </a:t>
            </a:r>
            <a:r>
              <a:rPr lang="en-US" sz="3600" dirty="0">
                <a:latin typeface="Arial" panose="020B0604020202020204" pitchFamily="34" charset="0"/>
                <a:cs typeface="Arial" panose="020B0604020202020204" pitchFamily="34" charset="0"/>
              </a:rPr>
              <a:t>and influence others. Public speaking skills enable leaders to communicate their vision, and create a positive impact on their audience</a:t>
            </a:r>
          </a:p>
        </p:txBody>
      </p:sp>
      <p:pic>
        <p:nvPicPr>
          <p:cNvPr id="2" name="Picture 1">
            <a:extLst>
              <a:ext uri="{FF2B5EF4-FFF2-40B4-BE49-F238E27FC236}">
                <a16:creationId xmlns:a16="http://schemas.microsoft.com/office/drawing/2014/main" id="{5604FE03-5F90-504A-2BB1-2C1FB45801D4}"/>
              </a:ext>
            </a:extLst>
          </p:cNvPr>
          <p:cNvPicPr>
            <a:picLocks noChangeAspect="1"/>
          </p:cNvPicPr>
          <p:nvPr/>
        </p:nvPicPr>
        <p:blipFill>
          <a:blip r:embed="rId2"/>
          <a:stretch>
            <a:fillRect/>
          </a:stretch>
        </p:blipFill>
        <p:spPr>
          <a:xfrm>
            <a:off x="5939298" y="1330512"/>
            <a:ext cx="5524500" cy="3686175"/>
          </a:xfrm>
          <a:prstGeom prst="rect">
            <a:avLst/>
          </a:prstGeom>
        </p:spPr>
      </p:pic>
      <p:sp>
        <p:nvSpPr>
          <p:cNvPr id="4" name="Footer Placeholder 3">
            <a:extLst>
              <a:ext uri="{FF2B5EF4-FFF2-40B4-BE49-F238E27FC236}">
                <a16:creationId xmlns:a16="http://schemas.microsoft.com/office/drawing/2014/main" id="{8FADDABC-2AE7-A9FD-82DF-8C744E1A7769}"/>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AE90CDE4-3C17-3543-3962-6641801EC97F}"/>
              </a:ext>
            </a:extLst>
          </p:cNvPr>
          <p:cNvSpPr>
            <a:spLocks noGrp="1"/>
          </p:cNvSpPr>
          <p:nvPr>
            <p:ph type="sldNum" sz="quarter" idx="12"/>
          </p:nvPr>
        </p:nvSpPr>
        <p:spPr/>
        <p:txBody>
          <a:bodyPr/>
          <a:lstStyle/>
          <a:p>
            <a:fld id="{9DCF2CD7-60B3-4E96-B46D-F0E3FBA2B9D3}" type="slidenum">
              <a:rPr lang="en-US" smtClean="0"/>
              <a:t>25</a:t>
            </a:fld>
            <a:endParaRPr lang="en-US"/>
          </a:p>
        </p:txBody>
      </p:sp>
    </p:spTree>
    <p:extLst>
      <p:ext uri="{BB962C8B-B14F-4D97-AF65-F5344CB8AC3E}">
        <p14:creationId xmlns:p14="http://schemas.microsoft.com/office/powerpoint/2010/main" val="3036875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0D6B56-1CEA-50B7-F26C-17508221CC45}"/>
              </a:ext>
            </a:extLst>
          </p:cNvPr>
          <p:cNvSpPr txBox="1"/>
          <p:nvPr/>
        </p:nvSpPr>
        <p:spPr>
          <a:xfrm>
            <a:off x="934064" y="1109801"/>
            <a:ext cx="9733936" cy="4536819"/>
          </a:xfrm>
          <a:prstGeom prst="rect">
            <a:avLst/>
          </a:prstGeom>
          <a:noFill/>
        </p:spPr>
        <p:txBody>
          <a:bodyPr wrap="square">
            <a:spAutoFit/>
          </a:bodyPr>
          <a:lstStyle/>
          <a:p>
            <a:pPr>
              <a:lnSpc>
                <a:spcPct val="150000"/>
              </a:lnSpc>
            </a:pPr>
            <a:r>
              <a:rPr lang="en-US" sz="2800" b="1" dirty="0">
                <a:highlight>
                  <a:srgbClr val="FF00FF"/>
                </a:highlight>
                <a:latin typeface="Arial" panose="020B0604020202020204" pitchFamily="34" charset="0"/>
                <a:cs typeface="Arial" panose="020B0604020202020204" pitchFamily="34" charset="0"/>
              </a:rPr>
              <a:t>6. Personal Development</a:t>
            </a:r>
            <a:r>
              <a:rPr lang="en-US" sz="2800" dirty="0">
                <a:highlight>
                  <a:srgbClr val="FF00FF"/>
                </a:highlight>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Public speaking fosters personal growth. </a:t>
            </a:r>
          </a:p>
          <a:p>
            <a:pPr marL="457200" indent="-457200">
              <a:lnSpc>
                <a:spcPct val="150000"/>
              </a:lnSpc>
              <a:buFont typeface="Wingdings" panose="05000000000000000000" pitchFamily="2" charset="2"/>
              <a:buChar char="Ø"/>
            </a:pPr>
            <a:r>
              <a:rPr lang="en-US" sz="2800" dirty="0">
                <a:latin typeface="Arial" panose="020B0604020202020204" pitchFamily="34" charset="0"/>
                <a:cs typeface="Arial" panose="020B0604020202020204" pitchFamily="34" charset="0"/>
              </a:rPr>
              <a:t>It challenges individuals to step out of their comfort </a:t>
            </a:r>
            <a:r>
              <a:rPr lang="en-US" sz="2800" dirty="0">
                <a:solidFill>
                  <a:srgbClr val="FF0000"/>
                </a:solidFill>
                <a:latin typeface="Arial" panose="020B0604020202020204" pitchFamily="34" charset="0"/>
                <a:cs typeface="Arial" panose="020B0604020202020204" pitchFamily="34" charset="0"/>
              </a:rPr>
              <a:t>zones, develop critical thinking, and become more adaptable</a:t>
            </a:r>
            <a:r>
              <a:rPr lang="en-US" sz="2800" dirty="0">
                <a:latin typeface="Arial" panose="020B0604020202020204" pitchFamily="34" charset="0"/>
                <a:cs typeface="Arial" panose="020B0604020202020204" pitchFamily="34" charset="0"/>
              </a:rPr>
              <a:t>.</a:t>
            </a:r>
          </a:p>
          <a:p>
            <a:pPr marL="457200" indent="-457200">
              <a:lnSpc>
                <a:spcPct val="150000"/>
              </a:lnSpc>
              <a:buFont typeface="Wingdings" panose="05000000000000000000" pitchFamily="2" charset="2"/>
              <a:buChar char="Ø"/>
            </a:pPr>
            <a:r>
              <a:rPr lang="en-US" sz="2800" dirty="0">
                <a:latin typeface="Arial" panose="020B0604020202020204" pitchFamily="34" charset="0"/>
                <a:cs typeface="Arial" panose="020B0604020202020204" pitchFamily="34" charset="0"/>
              </a:rPr>
              <a:t> It also enhances listening skills and empathy by understanding audience reactions and feedback.</a:t>
            </a:r>
          </a:p>
        </p:txBody>
      </p:sp>
      <p:sp>
        <p:nvSpPr>
          <p:cNvPr id="2" name="Footer Placeholder 1">
            <a:extLst>
              <a:ext uri="{FF2B5EF4-FFF2-40B4-BE49-F238E27FC236}">
                <a16:creationId xmlns:a16="http://schemas.microsoft.com/office/drawing/2014/main" id="{2B2B1583-8EB1-D700-8496-787FA717FD5D}"/>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898BDCE8-51B5-E032-F985-C910F04B02E8}"/>
              </a:ext>
            </a:extLst>
          </p:cNvPr>
          <p:cNvSpPr>
            <a:spLocks noGrp="1"/>
          </p:cNvSpPr>
          <p:nvPr>
            <p:ph type="sldNum" sz="quarter" idx="12"/>
          </p:nvPr>
        </p:nvSpPr>
        <p:spPr/>
        <p:txBody>
          <a:bodyPr/>
          <a:lstStyle/>
          <a:p>
            <a:fld id="{9DCF2CD7-60B3-4E96-B46D-F0E3FBA2B9D3}" type="slidenum">
              <a:rPr lang="en-US" smtClean="0"/>
              <a:t>26</a:t>
            </a:fld>
            <a:endParaRPr lang="en-US"/>
          </a:p>
        </p:txBody>
      </p:sp>
    </p:spTree>
    <p:extLst>
      <p:ext uri="{BB962C8B-B14F-4D97-AF65-F5344CB8AC3E}">
        <p14:creationId xmlns:p14="http://schemas.microsoft.com/office/powerpoint/2010/main" val="3159805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8E7E89-8700-18D2-6C89-0AC72328C665}"/>
              </a:ext>
            </a:extLst>
          </p:cNvPr>
          <p:cNvPicPr>
            <a:picLocks noChangeAspect="1"/>
          </p:cNvPicPr>
          <p:nvPr/>
        </p:nvPicPr>
        <p:blipFill rotWithShape="1">
          <a:blip r:embed="rId2"/>
          <a:srcRect t="6241"/>
          <a:stretch/>
        </p:blipFill>
        <p:spPr>
          <a:xfrm>
            <a:off x="2410900" y="1027624"/>
            <a:ext cx="6733269" cy="4802751"/>
          </a:xfrm>
          <a:prstGeom prst="rect">
            <a:avLst/>
          </a:prstGeom>
        </p:spPr>
      </p:pic>
      <p:sp>
        <p:nvSpPr>
          <p:cNvPr id="3" name="Footer Placeholder 2">
            <a:extLst>
              <a:ext uri="{FF2B5EF4-FFF2-40B4-BE49-F238E27FC236}">
                <a16:creationId xmlns:a16="http://schemas.microsoft.com/office/drawing/2014/main" id="{3BA79094-B609-8AE8-D52C-A05872FF7226}"/>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2BFAFE97-4DDF-647B-8BD3-CCABFD922A4D}"/>
              </a:ext>
            </a:extLst>
          </p:cNvPr>
          <p:cNvSpPr>
            <a:spLocks noGrp="1"/>
          </p:cNvSpPr>
          <p:nvPr>
            <p:ph type="sldNum" sz="quarter" idx="12"/>
          </p:nvPr>
        </p:nvSpPr>
        <p:spPr/>
        <p:txBody>
          <a:bodyPr/>
          <a:lstStyle/>
          <a:p>
            <a:fld id="{9DCF2CD7-60B3-4E96-B46D-F0E3FBA2B9D3}" type="slidenum">
              <a:rPr lang="en-US" smtClean="0"/>
              <a:t>27</a:t>
            </a:fld>
            <a:endParaRPr lang="en-US"/>
          </a:p>
        </p:txBody>
      </p:sp>
    </p:spTree>
    <p:extLst>
      <p:ext uri="{BB962C8B-B14F-4D97-AF65-F5344CB8AC3E}">
        <p14:creationId xmlns:p14="http://schemas.microsoft.com/office/powerpoint/2010/main" val="2117275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BF9EB6-2AA9-58CE-E96D-BFF40EAD62BC}"/>
              </a:ext>
            </a:extLst>
          </p:cNvPr>
          <p:cNvSpPr/>
          <p:nvPr/>
        </p:nvSpPr>
        <p:spPr>
          <a:xfrm>
            <a:off x="568825" y="538767"/>
            <a:ext cx="8006359"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000000"/>
                </a:highlight>
              </a:rPr>
              <a:t>2.2 Overcoming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000000"/>
                </a:highlight>
              </a:rPr>
              <a:t>S</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000000"/>
                </a:highlight>
              </a:rPr>
              <a:t>tage fear </a:t>
            </a:r>
          </a:p>
        </p:txBody>
      </p:sp>
      <p:pic>
        <p:nvPicPr>
          <p:cNvPr id="3" name="Picture 2">
            <a:extLst>
              <a:ext uri="{FF2B5EF4-FFF2-40B4-BE49-F238E27FC236}">
                <a16:creationId xmlns:a16="http://schemas.microsoft.com/office/drawing/2014/main" id="{8F56391A-88A2-C59C-4639-C6224499F1B3}"/>
              </a:ext>
            </a:extLst>
          </p:cNvPr>
          <p:cNvPicPr>
            <a:picLocks noChangeAspect="1"/>
          </p:cNvPicPr>
          <p:nvPr/>
        </p:nvPicPr>
        <p:blipFill rotWithShape="1">
          <a:blip r:embed="rId2"/>
          <a:srcRect b="19283"/>
          <a:stretch/>
        </p:blipFill>
        <p:spPr>
          <a:xfrm>
            <a:off x="1533832" y="1462097"/>
            <a:ext cx="8967020" cy="4732226"/>
          </a:xfrm>
          <a:prstGeom prst="rect">
            <a:avLst/>
          </a:prstGeom>
        </p:spPr>
      </p:pic>
      <p:sp>
        <p:nvSpPr>
          <p:cNvPr id="4" name="Footer Placeholder 3">
            <a:extLst>
              <a:ext uri="{FF2B5EF4-FFF2-40B4-BE49-F238E27FC236}">
                <a16:creationId xmlns:a16="http://schemas.microsoft.com/office/drawing/2014/main" id="{3DC56D6D-0580-37AC-5E5A-385F1AE58E5C}"/>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A30DE110-AC6F-A5EF-6E98-4BF60C88CC8B}"/>
              </a:ext>
            </a:extLst>
          </p:cNvPr>
          <p:cNvSpPr>
            <a:spLocks noGrp="1"/>
          </p:cNvSpPr>
          <p:nvPr>
            <p:ph type="sldNum" sz="quarter" idx="12"/>
          </p:nvPr>
        </p:nvSpPr>
        <p:spPr/>
        <p:txBody>
          <a:bodyPr/>
          <a:lstStyle/>
          <a:p>
            <a:fld id="{9DCF2CD7-60B3-4E96-B46D-F0E3FBA2B9D3}" type="slidenum">
              <a:rPr lang="en-US" smtClean="0"/>
              <a:t>28</a:t>
            </a:fld>
            <a:endParaRPr lang="en-US"/>
          </a:p>
        </p:txBody>
      </p:sp>
    </p:spTree>
    <p:extLst>
      <p:ext uri="{BB962C8B-B14F-4D97-AF65-F5344CB8AC3E}">
        <p14:creationId xmlns:p14="http://schemas.microsoft.com/office/powerpoint/2010/main" val="4259456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6843C4-B4CD-FF0E-790C-4B9D4D3E89E2}"/>
              </a:ext>
            </a:extLst>
          </p:cNvPr>
          <p:cNvSpPr txBox="1"/>
          <p:nvPr/>
        </p:nvSpPr>
        <p:spPr>
          <a:xfrm>
            <a:off x="1474840" y="1297462"/>
            <a:ext cx="9026012" cy="3046988"/>
          </a:xfrm>
          <a:prstGeom prst="rect">
            <a:avLst/>
          </a:prstGeom>
          <a:noFill/>
        </p:spPr>
        <p:txBody>
          <a:bodyPr wrap="square">
            <a:spAutoFit/>
          </a:bodyPr>
          <a:lstStyle/>
          <a:p>
            <a:r>
              <a:rPr lang="en-US" sz="3200" dirty="0">
                <a:highlight>
                  <a:srgbClr val="FFFF00"/>
                </a:highlight>
                <a:latin typeface="Aharoni" panose="02010803020104030203" pitchFamily="2" charset="-79"/>
                <a:cs typeface="Aharoni" panose="02010803020104030203" pitchFamily="2" charset="-79"/>
              </a:rPr>
              <a:t>WHAT IS STAGE FEAR?</a:t>
            </a:r>
          </a:p>
          <a:p>
            <a:endParaRPr lang="en-US" sz="3200" dirty="0">
              <a:highlight>
                <a:srgbClr val="FFFF00"/>
              </a:highlight>
              <a:latin typeface="Aharoni" panose="02010803020104030203" pitchFamily="2" charset="-79"/>
              <a:cs typeface="Aharoni" panose="02010803020104030203" pitchFamily="2" charset="-79"/>
            </a:endParaRPr>
          </a:p>
          <a:p>
            <a:r>
              <a:rPr lang="en-US" sz="3200" dirty="0">
                <a:latin typeface="Aharoni" panose="02010803020104030203" pitchFamily="2" charset="-79"/>
                <a:cs typeface="Aharoni" panose="02010803020104030203" pitchFamily="2" charset="-79"/>
              </a:rPr>
              <a:t>Stage fright is the </a:t>
            </a:r>
            <a:r>
              <a:rPr lang="en-US" sz="3200" dirty="0">
                <a:solidFill>
                  <a:srgbClr val="FF0000"/>
                </a:solidFill>
                <a:latin typeface="Aharoni" panose="02010803020104030203" pitchFamily="2" charset="-79"/>
                <a:cs typeface="Aharoni" panose="02010803020104030203" pitchFamily="2" charset="-79"/>
              </a:rPr>
              <a:t>anxiety, fear, or persistent phobia</a:t>
            </a:r>
            <a:r>
              <a:rPr lang="en-US" sz="3200" dirty="0">
                <a:latin typeface="Aharoni" panose="02010803020104030203" pitchFamily="2" charset="-79"/>
                <a:cs typeface="Aharoni" panose="02010803020104030203" pitchFamily="2" charset="-79"/>
              </a:rPr>
              <a:t> that may be aroused in an individual by the requirement to perform in front of an audience, whether actually or potentially.</a:t>
            </a:r>
          </a:p>
        </p:txBody>
      </p:sp>
      <p:sp>
        <p:nvSpPr>
          <p:cNvPr id="2" name="Footer Placeholder 1">
            <a:extLst>
              <a:ext uri="{FF2B5EF4-FFF2-40B4-BE49-F238E27FC236}">
                <a16:creationId xmlns:a16="http://schemas.microsoft.com/office/drawing/2014/main" id="{90FFB438-568E-B6EC-1F75-E2CA9E58E2A0}"/>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C92FB3A7-977D-5956-C029-27F4F19F35F2}"/>
              </a:ext>
            </a:extLst>
          </p:cNvPr>
          <p:cNvSpPr>
            <a:spLocks noGrp="1"/>
          </p:cNvSpPr>
          <p:nvPr>
            <p:ph type="sldNum" sz="quarter" idx="12"/>
          </p:nvPr>
        </p:nvSpPr>
        <p:spPr/>
        <p:txBody>
          <a:bodyPr/>
          <a:lstStyle/>
          <a:p>
            <a:fld id="{9DCF2CD7-60B3-4E96-B46D-F0E3FBA2B9D3}" type="slidenum">
              <a:rPr lang="en-US" smtClean="0"/>
              <a:t>29</a:t>
            </a:fld>
            <a:endParaRPr lang="en-US"/>
          </a:p>
        </p:txBody>
      </p:sp>
    </p:spTree>
    <p:extLst>
      <p:ext uri="{BB962C8B-B14F-4D97-AF65-F5344CB8AC3E}">
        <p14:creationId xmlns:p14="http://schemas.microsoft.com/office/powerpoint/2010/main" val="2780858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861407-508B-97EC-20B6-60AF570AA8D9}"/>
              </a:ext>
            </a:extLst>
          </p:cNvPr>
          <p:cNvSpPr txBox="1"/>
          <p:nvPr/>
        </p:nvSpPr>
        <p:spPr>
          <a:xfrm>
            <a:off x="1514167" y="503592"/>
            <a:ext cx="8386917" cy="584775"/>
          </a:xfrm>
          <a:prstGeom prst="rect">
            <a:avLst/>
          </a:prstGeom>
          <a:noFill/>
        </p:spPr>
        <p:txBody>
          <a:bodyPr wrap="square">
            <a:spAutoFit/>
          </a:bodyPr>
          <a:lstStyle/>
          <a:p>
            <a:r>
              <a:rPr lang="en-US" sz="3200" dirty="0"/>
              <a:t>2.1 Public speaking: what and why </a:t>
            </a:r>
          </a:p>
        </p:txBody>
      </p:sp>
      <p:pic>
        <p:nvPicPr>
          <p:cNvPr id="2" name="Picture 1">
            <a:extLst>
              <a:ext uri="{FF2B5EF4-FFF2-40B4-BE49-F238E27FC236}">
                <a16:creationId xmlns:a16="http://schemas.microsoft.com/office/drawing/2014/main" id="{0F584215-4656-DE70-DB85-735265CEDEDA}"/>
              </a:ext>
            </a:extLst>
          </p:cNvPr>
          <p:cNvPicPr>
            <a:picLocks noChangeAspect="1"/>
          </p:cNvPicPr>
          <p:nvPr/>
        </p:nvPicPr>
        <p:blipFill>
          <a:blip r:embed="rId2"/>
          <a:stretch>
            <a:fillRect/>
          </a:stretch>
        </p:blipFill>
        <p:spPr>
          <a:xfrm>
            <a:off x="1514167" y="1088367"/>
            <a:ext cx="8259096" cy="5161935"/>
          </a:xfrm>
          <a:prstGeom prst="rect">
            <a:avLst/>
          </a:prstGeom>
        </p:spPr>
      </p:pic>
      <p:sp>
        <p:nvSpPr>
          <p:cNvPr id="4" name="Footer Placeholder 3">
            <a:extLst>
              <a:ext uri="{FF2B5EF4-FFF2-40B4-BE49-F238E27FC236}">
                <a16:creationId xmlns:a16="http://schemas.microsoft.com/office/drawing/2014/main" id="{4E0D54BB-414A-0052-4DE8-4CF42271A26B}"/>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E85ED1DB-E3E0-62CA-4E1C-C34283CF2831}"/>
              </a:ext>
            </a:extLst>
          </p:cNvPr>
          <p:cNvSpPr>
            <a:spLocks noGrp="1"/>
          </p:cNvSpPr>
          <p:nvPr>
            <p:ph type="sldNum" sz="quarter" idx="12"/>
          </p:nvPr>
        </p:nvSpPr>
        <p:spPr/>
        <p:txBody>
          <a:bodyPr/>
          <a:lstStyle/>
          <a:p>
            <a:fld id="{9DCF2CD7-60B3-4E96-B46D-F0E3FBA2B9D3}" type="slidenum">
              <a:rPr lang="en-US" smtClean="0"/>
              <a:t>3</a:t>
            </a:fld>
            <a:endParaRPr lang="en-US"/>
          </a:p>
        </p:txBody>
      </p:sp>
    </p:spTree>
    <p:extLst>
      <p:ext uri="{BB962C8B-B14F-4D97-AF65-F5344CB8AC3E}">
        <p14:creationId xmlns:p14="http://schemas.microsoft.com/office/powerpoint/2010/main" val="4124451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27D130-FFFD-AB9E-4CB4-1634305D2653}"/>
              </a:ext>
            </a:extLst>
          </p:cNvPr>
          <p:cNvPicPr>
            <a:picLocks noChangeAspect="1"/>
          </p:cNvPicPr>
          <p:nvPr/>
        </p:nvPicPr>
        <p:blipFill>
          <a:blip r:embed="rId2"/>
          <a:stretch>
            <a:fillRect/>
          </a:stretch>
        </p:blipFill>
        <p:spPr>
          <a:xfrm>
            <a:off x="1887793" y="648929"/>
            <a:ext cx="7049729" cy="5287297"/>
          </a:xfrm>
          <a:prstGeom prst="rect">
            <a:avLst/>
          </a:prstGeom>
        </p:spPr>
      </p:pic>
      <p:sp>
        <p:nvSpPr>
          <p:cNvPr id="3" name="Footer Placeholder 2">
            <a:extLst>
              <a:ext uri="{FF2B5EF4-FFF2-40B4-BE49-F238E27FC236}">
                <a16:creationId xmlns:a16="http://schemas.microsoft.com/office/drawing/2014/main" id="{41A4B3D1-8CF9-9D36-B799-A32880308526}"/>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71F9A246-FC11-D6B6-7388-E4E4650A92E6}"/>
              </a:ext>
            </a:extLst>
          </p:cNvPr>
          <p:cNvSpPr>
            <a:spLocks noGrp="1"/>
          </p:cNvSpPr>
          <p:nvPr>
            <p:ph type="sldNum" sz="quarter" idx="12"/>
          </p:nvPr>
        </p:nvSpPr>
        <p:spPr/>
        <p:txBody>
          <a:bodyPr/>
          <a:lstStyle/>
          <a:p>
            <a:fld id="{9DCF2CD7-60B3-4E96-B46D-F0E3FBA2B9D3}" type="slidenum">
              <a:rPr lang="en-US" smtClean="0"/>
              <a:t>30</a:t>
            </a:fld>
            <a:endParaRPr lang="en-US"/>
          </a:p>
        </p:txBody>
      </p:sp>
    </p:spTree>
    <p:extLst>
      <p:ext uri="{BB962C8B-B14F-4D97-AF65-F5344CB8AC3E}">
        <p14:creationId xmlns:p14="http://schemas.microsoft.com/office/powerpoint/2010/main" val="1666495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424087-E8EF-C48B-AB4C-0A8A965E0002}"/>
              </a:ext>
            </a:extLst>
          </p:cNvPr>
          <p:cNvSpPr txBox="1"/>
          <p:nvPr/>
        </p:nvSpPr>
        <p:spPr>
          <a:xfrm>
            <a:off x="884903" y="781238"/>
            <a:ext cx="10884310" cy="5139869"/>
          </a:xfrm>
          <a:prstGeom prst="rect">
            <a:avLst/>
          </a:prstGeom>
          <a:noFill/>
        </p:spPr>
        <p:txBody>
          <a:bodyPr wrap="square">
            <a:spAutoFit/>
          </a:bodyPr>
          <a:lstStyle/>
          <a:p>
            <a:r>
              <a:rPr lang="en-US" sz="4000" b="0" i="0" dirty="0">
                <a:effectLst/>
                <a:highlight>
                  <a:srgbClr val="00FF00"/>
                </a:highlight>
                <a:latin typeface="Roboto" panose="02000000000000000000" pitchFamily="2" charset="0"/>
              </a:rPr>
              <a:t>Why do we get stage fright?</a:t>
            </a:r>
          </a:p>
          <a:p>
            <a:endParaRPr lang="en-US" sz="3200" b="0" i="0" dirty="0">
              <a:effectLst/>
              <a:highlight>
                <a:srgbClr val="00FF00"/>
              </a:highlight>
              <a:latin typeface="Roboto" panose="02000000000000000000" pitchFamily="2" charset="0"/>
            </a:endParaRPr>
          </a:p>
          <a:p>
            <a:pPr marL="457200" indent="-457200">
              <a:buFont typeface="Wingdings" panose="05000000000000000000" pitchFamily="2" charset="2"/>
              <a:buChar char="q"/>
            </a:pPr>
            <a:r>
              <a:rPr lang="en-US" sz="3200" b="0" i="0" dirty="0">
                <a:effectLst/>
                <a:latin typeface="Roboto" panose="02000000000000000000" pitchFamily="2" charset="0"/>
              </a:rPr>
              <a:t> The body is flooded with energy (adrenaline) because we sense an emergency situation.</a:t>
            </a:r>
          </a:p>
          <a:p>
            <a:pPr marL="457200" indent="-457200">
              <a:buFont typeface="Wingdings" panose="05000000000000000000" pitchFamily="2" charset="2"/>
              <a:buChar char="q"/>
            </a:pPr>
            <a:r>
              <a:rPr lang="en-US" sz="3200" b="0" i="0" dirty="0">
                <a:effectLst/>
                <a:latin typeface="Roboto" panose="02000000000000000000" pitchFamily="2" charset="0"/>
              </a:rPr>
              <a:t> We don't like </a:t>
            </a:r>
            <a:r>
              <a:rPr lang="en-US" sz="3200" b="0" i="0" dirty="0">
                <a:solidFill>
                  <a:srgbClr val="FF0000"/>
                </a:solidFill>
                <a:effectLst/>
                <a:latin typeface="Roboto" panose="02000000000000000000" pitchFamily="2" charset="0"/>
              </a:rPr>
              <a:t>to be judged.</a:t>
            </a:r>
          </a:p>
          <a:p>
            <a:pPr marL="457200" indent="-457200">
              <a:buFont typeface="Wingdings" panose="05000000000000000000" pitchFamily="2" charset="2"/>
              <a:buChar char="q"/>
            </a:pPr>
            <a:r>
              <a:rPr lang="en-US" sz="3200" b="0" i="0" dirty="0">
                <a:effectLst/>
                <a:latin typeface="Roboto" panose="02000000000000000000" pitchFamily="2" charset="0"/>
              </a:rPr>
              <a:t>  We don't think </a:t>
            </a:r>
            <a:r>
              <a:rPr lang="en-US" sz="3200" b="0" i="0" dirty="0">
                <a:solidFill>
                  <a:srgbClr val="FF0000"/>
                </a:solidFill>
                <a:effectLst/>
                <a:latin typeface="Roboto" panose="02000000000000000000" pitchFamily="2" charset="0"/>
              </a:rPr>
              <a:t>our ideas are worth listening </a:t>
            </a:r>
            <a:r>
              <a:rPr lang="en-US" sz="3200" b="0" i="0" dirty="0">
                <a:effectLst/>
                <a:latin typeface="Roboto" panose="02000000000000000000" pitchFamily="2" charset="0"/>
              </a:rPr>
              <a:t>to, we don't think we can express our ideas well, or we fear the audience won't like us while we are speaking. </a:t>
            </a:r>
          </a:p>
          <a:p>
            <a:pPr marL="457200" indent="-457200">
              <a:buFont typeface="Wingdings" panose="05000000000000000000" pitchFamily="2" charset="2"/>
              <a:buChar char="q"/>
            </a:pPr>
            <a:r>
              <a:rPr lang="en-US" sz="3200" b="0" i="0" dirty="0">
                <a:effectLst/>
                <a:latin typeface="Roboto" panose="02000000000000000000" pitchFamily="2" charset="0"/>
              </a:rPr>
              <a:t>We don't </a:t>
            </a:r>
            <a:r>
              <a:rPr lang="en-US" sz="3200" b="0" i="0" dirty="0">
                <a:solidFill>
                  <a:srgbClr val="FF0000"/>
                </a:solidFill>
                <a:effectLst/>
                <a:latin typeface="Roboto" panose="02000000000000000000" pitchFamily="2" charset="0"/>
              </a:rPr>
              <a:t>feel prepared. </a:t>
            </a:r>
          </a:p>
          <a:p>
            <a:pPr marL="457200" indent="-457200">
              <a:buFont typeface="Wingdings" panose="05000000000000000000" pitchFamily="2" charset="2"/>
              <a:buChar char="q"/>
            </a:pPr>
            <a:r>
              <a:rPr lang="en-US" sz="3200" b="0" i="0" dirty="0">
                <a:effectLst/>
                <a:latin typeface="Roboto" panose="02000000000000000000" pitchFamily="2" charset="0"/>
              </a:rPr>
              <a:t>Negative </a:t>
            </a:r>
            <a:r>
              <a:rPr lang="en-US" sz="3200" b="0" i="0" dirty="0">
                <a:solidFill>
                  <a:srgbClr val="FF0000"/>
                </a:solidFill>
                <a:effectLst/>
                <a:latin typeface="Roboto" panose="02000000000000000000" pitchFamily="2" charset="0"/>
              </a:rPr>
              <a:t>past experiences</a:t>
            </a:r>
            <a:r>
              <a:rPr lang="en-US" sz="3200" b="0" i="0" dirty="0">
                <a:effectLst/>
                <a:latin typeface="Roboto" panose="02000000000000000000" pitchFamily="2" charset="0"/>
              </a:rPr>
              <a:t>.</a:t>
            </a:r>
            <a:endParaRPr lang="en-US" sz="3200" dirty="0"/>
          </a:p>
        </p:txBody>
      </p:sp>
      <p:sp>
        <p:nvSpPr>
          <p:cNvPr id="2" name="Footer Placeholder 1">
            <a:extLst>
              <a:ext uri="{FF2B5EF4-FFF2-40B4-BE49-F238E27FC236}">
                <a16:creationId xmlns:a16="http://schemas.microsoft.com/office/drawing/2014/main" id="{8A6CCFE2-9380-C189-8B2D-ADE1FE02DF7D}"/>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43D00BE4-062E-3352-5BA0-EFD2617233BF}"/>
              </a:ext>
            </a:extLst>
          </p:cNvPr>
          <p:cNvSpPr>
            <a:spLocks noGrp="1"/>
          </p:cNvSpPr>
          <p:nvPr>
            <p:ph type="sldNum" sz="quarter" idx="12"/>
          </p:nvPr>
        </p:nvSpPr>
        <p:spPr/>
        <p:txBody>
          <a:bodyPr/>
          <a:lstStyle/>
          <a:p>
            <a:fld id="{9DCF2CD7-60B3-4E96-B46D-F0E3FBA2B9D3}" type="slidenum">
              <a:rPr lang="en-US" smtClean="0"/>
              <a:t>31</a:t>
            </a:fld>
            <a:endParaRPr lang="en-US"/>
          </a:p>
        </p:txBody>
      </p:sp>
    </p:spTree>
    <p:extLst>
      <p:ext uri="{BB962C8B-B14F-4D97-AF65-F5344CB8AC3E}">
        <p14:creationId xmlns:p14="http://schemas.microsoft.com/office/powerpoint/2010/main" val="1439466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3282EE-067E-158F-372A-16428A021A7D}"/>
              </a:ext>
            </a:extLst>
          </p:cNvPr>
          <p:cNvPicPr>
            <a:picLocks noChangeAspect="1"/>
          </p:cNvPicPr>
          <p:nvPr/>
        </p:nvPicPr>
        <p:blipFill>
          <a:blip r:embed="rId2"/>
          <a:stretch>
            <a:fillRect/>
          </a:stretch>
        </p:blipFill>
        <p:spPr>
          <a:xfrm>
            <a:off x="904567" y="825910"/>
            <a:ext cx="6489291" cy="4866968"/>
          </a:xfrm>
          <a:prstGeom prst="rect">
            <a:avLst/>
          </a:prstGeom>
        </p:spPr>
      </p:pic>
      <p:pic>
        <p:nvPicPr>
          <p:cNvPr id="3" name="Picture 2">
            <a:extLst>
              <a:ext uri="{FF2B5EF4-FFF2-40B4-BE49-F238E27FC236}">
                <a16:creationId xmlns:a16="http://schemas.microsoft.com/office/drawing/2014/main" id="{26FA6B74-3361-52B9-6CDB-22B56DE95126}"/>
              </a:ext>
            </a:extLst>
          </p:cNvPr>
          <p:cNvPicPr>
            <a:picLocks noChangeAspect="1"/>
          </p:cNvPicPr>
          <p:nvPr/>
        </p:nvPicPr>
        <p:blipFill rotWithShape="1">
          <a:blip r:embed="rId3"/>
          <a:srcRect t="14767" r="27312"/>
          <a:stretch/>
        </p:blipFill>
        <p:spPr>
          <a:xfrm>
            <a:off x="6393317" y="1388807"/>
            <a:ext cx="4894116" cy="4304071"/>
          </a:xfrm>
          <a:prstGeom prst="rect">
            <a:avLst/>
          </a:prstGeom>
        </p:spPr>
      </p:pic>
      <p:sp>
        <p:nvSpPr>
          <p:cNvPr id="4" name="Footer Placeholder 3">
            <a:extLst>
              <a:ext uri="{FF2B5EF4-FFF2-40B4-BE49-F238E27FC236}">
                <a16:creationId xmlns:a16="http://schemas.microsoft.com/office/drawing/2014/main" id="{876FF00C-E4F8-8CC3-00BD-86B7C4D9DFB1}"/>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D627FCE7-CB19-E1EA-ECB1-78CDDA5EDC00}"/>
              </a:ext>
            </a:extLst>
          </p:cNvPr>
          <p:cNvSpPr>
            <a:spLocks noGrp="1"/>
          </p:cNvSpPr>
          <p:nvPr>
            <p:ph type="sldNum" sz="quarter" idx="12"/>
          </p:nvPr>
        </p:nvSpPr>
        <p:spPr/>
        <p:txBody>
          <a:bodyPr/>
          <a:lstStyle/>
          <a:p>
            <a:fld id="{9DCF2CD7-60B3-4E96-B46D-F0E3FBA2B9D3}" type="slidenum">
              <a:rPr lang="en-US" smtClean="0"/>
              <a:t>32</a:t>
            </a:fld>
            <a:endParaRPr lang="en-US"/>
          </a:p>
        </p:txBody>
      </p:sp>
    </p:spTree>
    <p:extLst>
      <p:ext uri="{BB962C8B-B14F-4D97-AF65-F5344CB8AC3E}">
        <p14:creationId xmlns:p14="http://schemas.microsoft.com/office/powerpoint/2010/main" val="2417584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3C160-2115-E7BD-5387-965B0E2DA96D}"/>
              </a:ext>
            </a:extLst>
          </p:cNvPr>
          <p:cNvPicPr>
            <a:picLocks noChangeAspect="1"/>
          </p:cNvPicPr>
          <p:nvPr/>
        </p:nvPicPr>
        <p:blipFill>
          <a:blip r:embed="rId2"/>
          <a:stretch>
            <a:fillRect/>
          </a:stretch>
        </p:blipFill>
        <p:spPr>
          <a:xfrm>
            <a:off x="2281085" y="875070"/>
            <a:ext cx="6469626" cy="4852220"/>
          </a:xfrm>
          <a:prstGeom prst="rect">
            <a:avLst/>
          </a:prstGeom>
        </p:spPr>
      </p:pic>
      <p:sp>
        <p:nvSpPr>
          <p:cNvPr id="3" name="Footer Placeholder 2">
            <a:extLst>
              <a:ext uri="{FF2B5EF4-FFF2-40B4-BE49-F238E27FC236}">
                <a16:creationId xmlns:a16="http://schemas.microsoft.com/office/drawing/2014/main" id="{A29FB9F5-A0DD-F9AA-0098-F202B1A3E8D8}"/>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063B6AAD-4248-36B5-0DB8-40D683456F4B}"/>
              </a:ext>
            </a:extLst>
          </p:cNvPr>
          <p:cNvSpPr>
            <a:spLocks noGrp="1"/>
          </p:cNvSpPr>
          <p:nvPr>
            <p:ph type="sldNum" sz="quarter" idx="12"/>
          </p:nvPr>
        </p:nvSpPr>
        <p:spPr/>
        <p:txBody>
          <a:bodyPr/>
          <a:lstStyle/>
          <a:p>
            <a:fld id="{9DCF2CD7-60B3-4E96-B46D-F0E3FBA2B9D3}" type="slidenum">
              <a:rPr lang="en-US" smtClean="0"/>
              <a:t>33</a:t>
            </a:fld>
            <a:endParaRPr lang="en-US"/>
          </a:p>
        </p:txBody>
      </p:sp>
    </p:spTree>
    <p:extLst>
      <p:ext uri="{BB962C8B-B14F-4D97-AF65-F5344CB8AC3E}">
        <p14:creationId xmlns:p14="http://schemas.microsoft.com/office/powerpoint/2010/main" val="1256623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476916-5634-1C6C-7DED-260E837102AF}"/>
              </a:ext>
            </a:extLst>
          </p:cNvPr>
          <p:cNvPicPr>
            <a:picLocks noChangeAspect="1"/>
          </p:cNvPicPr>
          <p:nvPr/>
        </p:nvPicPr>
        <p:blipFill>
          <a:blip r:embed="rId2"/>
          <a:stretch>
            <a:fillRect/>
          </a:stretch>
        </p:blipFill>
        <p:spPr>
          <a:xfrm>
            <a:off x="1769806" y="689487"/>
            <a:ext cx="7305368" cy="5479026"/>
          </a:xfrm>
          <a:prstGeom prst="rect">
            <a:avLst/>
          </a:prstGeom>
        </p:spPr>
      </p:pic>
      <p:sp>
        <p:nvSpPr>
          <p:cNvPr id="3" name="Footer Placeholder 2">
            <a:extLst>
              <a:ext uri="{FF2B5EF4-FFF2-40B4-BE49-F238E27FC236}">
                <a16:creationId xmlns:a16="http://schemas.microsoft.com/office/drawing/2014/main" id="{00469C3A-EA3C-D5EF-163B-5E400A489DDB}"/>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9DB67F12-B2E0-4DE5-8DB2-01C94F96A0A2}"/>
              </a:ext>
            </a:extLst>
          </p:cNvPr>
          <p:cNvSpPr>
            <a:spLocks noGrp="1"/>
          </p:cNvSpPr>
          <p:nvPr>
            <p:ph type="sldNum" sz="quarter" idx="12"/>
          </p:nvPr>
        </p:nvSpPr>
        <p:spPr/>
        <p:txBody>
          <a:bodyPr/>
          <a:lstStyle/>
          <a:p>
            <a:fld id="{9DCF2CD7-60B3-4E96-B46D-F0E3FBA2B9D3}" type="slidenum">
              <a:rPr lang="en-US" smtClean="0"/>
              <a:t>34</a:t>
            </a:fld>
            <a:endParaRPr lang="en-US"/>
          </a:p>
        </p:txBody>
      </p:sp>
    </p:spTree>
    <p:extLst>
      <p:ext uri="{BB962C8B-B14F-4D97-AF65-F5344CB8AC3E}">
        <p14:creationId xmlns:p14="http://schemas.microsoft.com/office/powerpoint/2010/main" val="1414249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065E4E-1AA6-7D2D-DE50-B403F1F33EFB}"/>
              </a:ext>
            </a:extLst>
          </p:cNvPr>
          <p:cNvSpPr txBox="1"/>
          <p:nvPr/>
        </p:nvSpPr>
        <p:spPr>
          <a:xfrm>
            <a:off x="840657" y="582067"/>
            <a:ext cx="10510685" cy="5693866"/>
          </a:xfrm>
          <a:prstGeom prst="rect">
            <a:avLst/>
          </a:prstGeom>
          <a:noFill/>
        </p:spPr>
        <p:txBody>
          <a:bodyPr wrap="square">
            <a:spAutoFit/>
          </a:bodyPr>
          <a:lstStyle/>
          <a:p>
            <a:pPr marL="457200" indent="-457200">
              <a:buFont typeface="Wingdings" panose="05000000000000000000" pitchFamily="2" charset="2"/>
              <a:buChar char="Ø"/>
            </a:pPr>
            <a:r>
              <a:rPr lang="en-US" sz="2800" b="0" i="0" dirty="0">
                <a:effectLst/>
                <a:highlight>
                  <a:srgbClr val="FFFF00"/>
                </a:highlight>
                <a:latin typeface="Roboto" panose="02000000000000000000" pitchFamily="2" charset="0"/>
              </a:rPr>
              <a:t>Know the room </a:t>
            </a:r>
            <a:r>
              <a:rPr lang="en-US" sz="2800" b="0" i="0" dirty="0">
                <a:effectLst/>
                <a:latin typeface="Roboto" panose="02000000000000000000" pitchFamily="2" charset="0"/>
              </a:rPr>
              <a:t>- become familiar with the place in which you will speak.</a:t>
            </a:r>
          </a:p>
          <a:p>
            <a:pPr marL="457200" indent="-457200">
              <a:buFont typeface="Wingdings" panose="05000000000000000000" pitchFamily="2" charset="2"/>
              <a:buChar char="Ø"/>
            </a:pPr>
            <a:r>
              <a:rPr lang="en-US" sz="2800" b="0" i="0" dirty="0">
                <a:effectLst/>
                <a:latin typeface="Roboto" panose="02000000000000000000" pitchFamily="2" charset="0"/>
              </a:rPr>
              <a:t> Arrive early and walk around the room including the speaking area.</a:t>
            </a:r>
          </a:p>
          <a:p>
            <a:pPr marL="457200" indent="-457200">
              <a:buFont typeface="Wingdings" panose="05000000000000000000" pitchFamily="2" charset="2"/>
              <a:buChar char="Ø"/>
            </a:pPr>
            <a:r>
              <a:rPr lang="en-US" sz="2800" b="0" i="0" dirty="0">
                <a:effectLst/>
                <a:latin typeface="Roboto" panose="02000000000000000000" pitchFamily="2" charset="0"/>
              </a:rPr>
              <a:t> Stand at the lectern, speak into the microphone.</a:t>
            </a:r>
          </a:p>
          <a:p>
            <a:pPr marL="457200" indent="-457200">
              <a:buFont typeface="Wingdings" panose="05000000000000000000" pitchFamily="2" charset="2"/>
              <a:buChar char="Ø"/>
            </a:pPr>
            <a:r>
              <a:rPr lang="en-US" sz="2800" b="0" i="0" dirty="0">
                <a:effectLst/>
                <a:latin typeface="Roboto" panose="02000000000000000000" pitchFamily="2" charset="0"/>
              </a:rPr>
              <a:t> Walk around where the audience will be seated.</a:t>
            </a:r>
          </a:p>
          <a:p>
            <a:pPr marL="457200" indent="-457200">
              <a:buFont typeface="Wingdings" panose="05000000000000000000" pitchFamily="2" charset="2"/>
              <a:buChar char="Ø"/>
            </a:pPr>
            <a:r>
              <a:rPr lang="en-US" sz="2800" b="0" i="0" dirty="0">
                <a:effectLst/>
                <a:latin typeface="Roboto" panose="02000000000000000000" pitchFamily="2" charset="0"/>
              </a:rPr>
              <a:t> Walk from where you will be seated to the place where you will be speaking.</a:t>
            </a:r>
          </a:p>
          <a:p>
            <a:pPr marL="457200" indent="-457200">
              <a:buFont typeface="Wingdings" panose="05000000000000000000" pitchFamily="2" charset="2"/>
              <a:buChar char="Ø"/>
            </a:pPr>
            <a:endParaRPr lang="en-US" sz="2800" b="0" i="0" dirty="0">
              <a:effectLst/>
              <a:latin typeface="Roboto" panose="02000000000000000000" pitchFamily="2" charset="0"/>
            </a:endParaRPr>
          </a:p>
          <a:p>
            <a:pPr marL="457200" indent="-457200">
              <a:buFont typeface="Wingdings" panose="05000000000000000000" pitchFamily="2" charset="2"/>
              <a:buChar char="Ø"/>
            </a:pPr>
            <a:r>
              <a:rPr lang="en-US" sz="2800" b="0" i="0" dirty="0">
                <a:effectLst/>
                <a:latin typeface="Roboto" panose="02000000000000000000" pitchFamily="2" charset="0"/>
              </a:rPr>
              <a:t> </a:t>
            </a:r>
            <a:r>
              <a:rPr lang="en-US" sz="2800" b="0" i="0" dirty="0">
                <a:effectLst/>
                <a:highlight>
                  <a:srgbClr val="FFFF00"/>
                </a:highlight>
                <a:latin typeface="Roboto" panose="02000000000000000000" pitchFamily="2" charset="0"/>
              </a:rPr>
              <a:t>Know the Audience </a:t>
            </a:r>
            <a:r>
              <a:rPr lang="en-US" sz="2800" b="0" i="0" dirty="0">
                <a:effectLst/>
                <a:latin typeface="Roboto" panose="02000000000000000000" pitchFamily="2" charset="0"/>
              </a:rPr>
              <a:t>- If possible, greet some of the audience as they arrive and chat with them.</a:t>
            </a:r>
          </a:p>
          <a:p>
            <a:pPr marL="457200" indent="-457200">
              <a:buFont typeface="Wingdings" panose="05000000000000000000" pitchFamily="2" charset="2"/>
              <a:buChar char="Ø"/>
            </a:pPr>
            <a:r>
              <a:rPr lang="en-US" sz="2800" b="0" i="0" dirty="0">
                <a:effectLst/>
                <a:latin typeface="Roboto" panose="02000000000000000000" pitchFamily="2" charset="0"/>
              </a:rPr>
              <a:t> It is easier to speak to a group of friends than to a group of strangers.</a:t>
            </a:r>
            <a:endParaRPr lang="en-US" sz="2800" dirty="0"/>
          </a:p>
        </p:txBody>
      </p:sp>
      <p:sp>
        <p:nvSpPr>
          <p:cNvPr id="2" name="Footer Placeholder 1">
            <a:extLst>
              <a:ext uri="{FF2B5EF4-FFF2-40B4-BE49-F238E27FC236}">
                <a16:creationId xmlns:a16="http://schemas.microsoft.com/office/drawing/2014/main" id="{2AD0A8DC-7FF0-EC9E-EC95-C06F0B409AB9}"/>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CA2FE482-686A-3E64-6943-7DDAB8C320CC}"/>
              </a:ext>
            </a:extLst>
          </p:cNvPr>
          <p:cNvSpPr>
            <a:spLocks noGrp="1"/>
          </p:cNvSpPr>
          <p:nvPr>
            <p:ph type="sldNum" sz="quarter" idx="12"/>
          </p:nvPr>
        </p:nvSpPr>
        <p:spPr/>
        <p:txBody>
          <a:bodyPr/>
          <a:lstStyle/>
          <a:p>
            <a:fld id="{9DCF2CD7-60B3-4E96-B46D-F0E3FBA2B9D3}" type="slidenum">
              <a:rPr lang="en-US" smtClean="0"/>
              <a:t>35</a:t>
            </a:fld>
            <a:endParaRPr lang="en-US"/>
          </a:p>
        </p:txBody>
      </p:sp>
    </p:spTree>
    <p:extLst>
      <p:ext uri="{BB962C8B-B14F-4D97-AF65-F5344CB8AC3E}">
        <p14:creationId xmlns:p14="http://schemas.microsoft.com/office/powerpoint/2010/main" val="2143996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1067A8-6F8D-D8BB-D10C-BCCFBB31C365}"/>
              </a:ext>
            </a:extLst>
          </p:cNvPr>
          <p:cNvSpPr txBox="1"/>
          <p:nvPr/>
        </p:nvSpPr>
        <p:spPr>
          <a:xfrm>
            <a:off x="855406" y="1135907"/>
            <a:ext cx="9969910" cy="4401205"/>
          </a:xfrm>
          <a:prstGeom prst="rect">
            <a:avLst/>
          </a:prstGeom>
          <a:noFill/>
        </p:spPr>
        <p:txBody>
          <a:bodyPr wrap="square">
            <a:spAutoFit/>
          </a:bodyPr>
          <a:lstStyle/>
          <a:p>
            <a:r>
              <a:rPr lang="en-US" sz="2800" b="0" i="0" dirty="0">
                <a:effectLst/>
                <a:highlight>
                  <a:srgbClr val="FFFF00"/>
                </a:highlight>
                <a:latin typeface="Roboto" panose="02000000000000000000" pitchFamily="2" charset="0"/>
              </a:rPr>
              <a:t>Know Your Material </a:t>
            </a:r>
            <a:r>
              <a:rPr lang="en-US" sz="2800" b="0" i="0" dirty="0">
                <a:effectLst/>
                <a:latin typeface="Roboto" panose="02000000000000000000" pitchFamily="2" charset="0"/>
              </a:rPr>
              <a:t>- If you are not familiar with your material or are uncomfortable with it, your nervousness will increase. Practice your speech or presentation and revise it until you can present it with ease.</a:t>
            </a:r>
          </a:p>
          <a:p>
            <a:r>
              <a:rPr lang="en-US" sz="2800" b="0" i="0" dirty="0">
                <a:effectLst/>
                <a:latin typeface="Roboto" panose="02000000000000000000" pitchFamily="2" charset="0"/>
              </a:rPr>
              <a:t> </a:t>
            </a:r>
          </a:p>
          <a:p>
            <a:r>
              <a:rPr lang="en-US" sz="2800" b="0" i="0" dirty="0">
                <a:effectLst/>
                <a:highlight>
                  <a:srgbClr val="FFFF00"/>
                </a:highlight>
                <a:latin typeface="Roboto" panose="02000000000000000000" pitchFamily="2" charset="0"/>
              </a:rPr>
              <a:t>F</a:t>
            </a:r>
            <a:r>
              <a:rPr lang="en-US" sz="2800" dirty="0">
                <a:highlight>
                  <a:srgbClr val="FFFF00"/>
                </a:highlight>
                <a:latin typeface="Roboto" panose="02000000000000000000" pitchFamily="2" charset="0"/>
              </a:rPr>
              <a:t>IRS</a:t>
            </a:r>
            <a:r>
              <a:rPr lang="en-US" sz="2800" b="0" i="0" dirty="0">
                <a:effectLst/>
                <a:highlight>
                  <a:srgbClr val="FFFF00"/>
                </a:highlight>
                <a:latin typeface="Roboto" panose="02000000000000000000" pitchFamily="2" charset="0"/>
              </a:rPr>
              <a:t>T Learn How to Relax </a:t>
            </a:r>
            <a:r>
              <a:rPr lang="en-US" sz="2800" b="0" i="0" dirty="0">
                <a:effectLst/>
                <a:latin typeface="Roboto" panose="02000000000000000000" pitchFamily="2" charset="0"/>
              </a:rPr>
              <a:t>- You can ease tension by doing exercises. Sit comfortable with your back straight. Breathe in slowly, hold your breath for 4 to 5 seconds, then slowly exhale. To relax your facial muscles, open your mouth and eyes wide, then close them tightly.</a:t>
            </a:r>
            <a:endParaRPr lang="en-US" sz="2800" dirty="0"/>
          </a:p>
        </p:txBody>
      </p:sp>
      <p:sp>
        <p:nvSpPr>
          <p:cNvPr id="2" name="Footer Placeholder 1">
            <a:extLst>
              <a:ext uri="{FF2B5EF4-FFF2-40B4-BE49-F238E27FC236}">
                <a16:creationId xmlns:a16="http://schemas.microsoft.com/office/drawing/2014/main" id="{F25B5E74-E71E-FBEC-06EA-13B547394270}"/>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BAFFF7A2-8D4A-2DE1-5839-430B0A5F6050}"/>
              </a:ext>
            </a:extLst>
          </p:cNvPr>
          <p:cNvSpPr>
            <a:spLocks noGrp="1"/>
          </p:cNvSpPr>
          <p:nvPr>
            <p:ph type="sldNum" sz="quarter" idx="12"/>
          </p:nvPr>
        </p:nvSpPr>
        <p:spPr/>
        <p:txBody>
          <a:bodyPr/>
          <a:lstStyle/>
          <a:p>
            <a:fld id="{9DCF2CD7-60B3-4E96-B46D-F0E3FBA2B9D3}" type="slidenum">
              <a:rPr lang="en-US" smtClean="0"/>
              <a:t>36</a:t>
            </a:fld>
            <a:endParaRPr lang="en-US"/>
          </a:p>
        </p:txBody>
      </p:sp>
    </p:spTree>
    <p:extLst>
      <p:ext uri="{BB962C8B-B14F-4D97-AF65-F5344CB8AC3E}">
        <p14:creationId xmlns:p14="http://schemas.microsoft.com/office/powerpoint/2010/main" val="204833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645798-DA17-9B6F-6300-2594528433AE}"/>
              </a:ext>
            </a:extLst>
          </p:cNvPr>
          <p:cNvSpPr txBox="1"/>
          <p:nvPr/>
        </p:nvSpPr>
        <p:spPr>
          <a:xfrm>
            <a:off x="1052052" y="1154723"/>
            <a:ext cx="9429135" cy="3785652"/>
          </a:xfrm>
          <a:prstGeom prst="rect">
            <a:avLst/>
          </a:prstGeom>
          <a:noFill/>
        </p:spPr>
        <p:txBody>
          <a:bodyPr wrap="square">
            <a:spAutoFit/>
          </a:bodyPr>
          <a:lstStyle/>
          <a:p>
            <a:pPr marL="342900" indent="-342900">
              <a:buFont typeface="Wingdings" panose="05000000000000000000" pitchFamily="2" charset="2"/>
              <a:buChar char="q"/>
            </a:pPr>
            <a:r>
              <a:rPr lang="en-US" sz="2400" b="0" i="0" dirty="0">
                <a:effectLst/>
                <a:highlight>
                  <a:srgbClr val="FFFF00"/>
                </a:highlight>
                <a:latin typeface="Roboto" panose="02000000000000000000" pitchFamily="2" charset="0"/>
              </a:rPr>
              <a:t>Visualize Yourself Speaking </a:t>
            </a:r>
            <a:r>
              <a:rPr lang="en-US" sz="2400" b="0" i="0" dirty="0">
                <a:effectLst/>
                <a:latin typeface="Roboto" panose="02000000000000000000" pitchFamily="2" charset="0"/>
              </a:rPr>
              <a:t>- Imagine yourself walking confidently to the lectern as the audience applauds. Imagine yourself speaking, your voice loud, clear and assured. When you visualize yourself as successful, you will be successful. </a:t>
            </a:r>
          </a:p>
          <a:p>
            <a:pPr marL="342900" indent="-342900">
              <a:buFont typeface="Wingdings" panose="05000000000000000000" pitchFamily="2" charset="2"/>
              <a:buChar char="q"/>
            </a:pPr>
            <a:endParaRPr lang="en-US" sz="2400" b="0" i="0" dirty="0">
              <a:effectLst/>
              <a:latin typeface="Roboto" panose="02000000000000000000" pitchFamily="2" charset="0"/>
            </a:endParaRPr>
          </a:p>
          <a:p>
            <a:pPr marL="342900" indent="-342900">
              <a:buFont typeface="Wingdings" panose="05000000000000000000" pitchFamily="2" charset="2"/>
              <a:buChar char="q"/>
            </a:pPr>
            <a:r>
              <a:rPr lang="en-US" sz="2400" b="0" i="0" dirty="0">
                <a:effectLst/>
                <a:latin typeface="Roboto" panose="02000000000000000000" pitchFamily="2" charset="0"/>
              </a:rPr>
              <a:t> </a:t>
            </a:r>
            <a:r>
              <a:rPr lang="en-US" sz="2400" b="0" i="0" dirty="0">
                <a:effectLst/>
                <a:highlight>
                  <a:srgbClr val="FFFF00"/>
                </a:highlight>
                <a:latin typeface="Roboto" panose="02000000000000000000" pitchFamily="2" charset="0"/>
              </a:rPr>
              <a:t>Realize People Want You To Succeed </a:t>
            </a:r>
            <a:r>
              <a:rPr lang="en-US" sz="2400" b="0" i="0" dirty="0">
                <a:effectLst/>
                <a:latin typeface="Roboto" panose="02000000000000000000" pitchFamily="2" charset="0"/>
              </a:rPr>
              <a:t>- All audiences want speakers to be interesting, stimulating, informative and entertaining. They want you to succeed - not fail. If the fear of public speaking causes you to prepare more, then the fear of speaking serves as it's own best antidote</a:t>
            </a:r>
            <a:endParaRPr lang="en-US" sz="2400" dirty="0"/>
          </a:p>
        </p:txBody>
      </p:sp>
      <p:sp>
        <p:nvSpPr>
          <p:cNvPr id="2" name="Footer Placeholder 1">
            <a:extLst>
              <a:ext uri="{FF2B5EF4-FFF2-40B4-BE49-F238E27FC236}">
                <a16:creationId xmlns:a16="http://schemas.microsoft.com/office/drawing/2014/main" id="{DCA8DD1F-1FF0-7023-6E30-F6459B500041}"/>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45390451-911E-24CB-9F2F-1ECACC7A78A3}"/>
              </a:ext>
            </a:extLst>
          </p:cNvPr>
          <p:cNvSpPr>
            <a:spLocks noGrp="1"/>
          </p:cNvSpPr>
          <p:nvPr>
            <p:ph type="sldNum" sz="quarter" idx="12"/>
          </p:nvPr>
        </p:nvSpPr>
        <p:spPr/>
        <p:txBody>
          <a:bodyPr/>
          <a:lstStyle/>
          <a:p>
            <a:fld id="{9DCF2CD7-60B3-4E96-B46D-F0E3FBA2B9D3}" type="slidenum">
              <a:rPr lang="en-US" smtClean="0"/>
              <a:t>37</a:t>
            </a:fld>
            <a:endParaRPr lang="en-US"/>
          </a:p>
        </p:txBody>
      </p:sp>
    </p:spTree>
    <p:extLst>
      <p:ext uri="{BB962C8B-B14F-4D97-AF65-F5344CB8AC3E}">
        <p14:creationId xmlns:p14="http://schemas.microsoft.com/office/powerpoint/2010/main" val="723045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9BA184-1506-BC0C-D593-6821633917CA}"/>
              </a:ext>
            </a:extLst>
          </p:cNvPr>
          <p:cNvSpPr txBox="1"/>
          <p:nvPr/>
        </p:nvSpPr>
        <p:spPr>
          <a:xfrm>
            <a:off x="1632154" y="982176"/>
            <a:ext cx="8652387" cy="4524315"/>
          </a:xfrm>
          <a:prstGeom prst="rect">
            <a:avLst/>
          </a:prstGeom>
          <a:noFill/>
        </p:spPr>
        <p:txBody>
          <a:bodyPr wrap="square">
            <a:spAutoFit/>
          </a:bodyPr>
          <a:lstStyle/>
          <a:p>
            <a:pPr marL="342900" indent="-342900">
              <a:buFont typeface="Wingdings" panose="05000000000000000000" pitchFamily="2" charset="2"/>
              <a:buChar char="Ø"/>
            </a:pPr>
            <a:r>
              <a:rPr lang="en-US" sz="2400" b="0" i="0" dirty="0">
                <a:effectLst/>
                <a:highlight>
                  <a:srgbClr val="FFFF00"/>
                </a:highlight>
                <a:latin typeface="Roboto" panose="02000000000000000000" pitchFamily="2" charset="0"/>
              </a:rPr>
              <a:t>Don't apologize For Being Nervous </a:t>
            </a:r>
            <a:r>
              <a:rPr lang="en-US" sz="2400" b="0" i="0" dirty="0">
                <a:effectLst/>
                <a:latin typeface="Roboto" panose="02000000000000000000" pitchFamily="2" charset="0"/>
              </a:rPr>
              <a:t>- Most of the time your nervousness does not show at all. If you don't say anything about it, nobody will </a:t>
            </a:r>
            <a:r>
              <a:rPr lang="en-US" sz="2400" b="0" i="0" dirty="0" err="1">
                <a:effectLst/>
                <a:latin typeface="Roboto" panose="02000000000000000000" pitchFamily="2" charset="0"/>
              </a:rPr>
              <a:t>notice.If</a:t>
            </a:r>
            <a:r>
              <a:rPr lang="en-US" sz="2400" b="0" i="0" dirty="0">
                <a:effectLst/>
                <a:latin typeface="Roboto" panose="02000000000000000000" pitchFamily="2" charset="0"/>
              </a:rPr>
              <a:t> you mention your nervousness or apologize for any problems you think you have with your speech, you'll only be calling attention to it. Had you remained silent, your listeners may not have noticed at all</a:t>
            </a:r>
          </a:p>
          <a:p>
            <a:pPr marL="342900" indent="-342900">
              <a:buFont typeface="Wingdings" panose="05000000000000000000" pitchFamily="2" charset="2"/>
              <a:buChar char="Ø"/>
            </a:pPr>
            <a:endParaRPr lang="en-US" sz="2400" dirty="0">
              <a:latin typeface="Roboto" panose="02000000000000000000" pitchFamily="2" charset="0"/>
            </a:endParaRPr>
          </a:p>
          <a:p>
            <a:r>
              <a:rPr lang="en-US" sz="2400" b="0" i="0" dirty="0">
                <a:effectLst/>
                <a:latin typeface="Roboto" panose="02000000000000000000" pitchFamily="2" charset="0"/>
              </a:rPr>
              <a:t> </a:t>
            </a:r>
          </a:p>
          <a:p>
            <a:pPr marL="342900" indent="-342900">
              <a:buFont typeface="Wingdings" panose="05000000000000000000" pitchFamily="2" charset="2"/>
              <a:buChar char="Ø"/>
            </a:pPr>
            <a:r>
              <a:rPr lang="en-US" sz="2400" b="0" i="0" dirty="0">
                <a:effectLst/>
                <a:highlight>
                  <a:srgbClr val="FFFF00"/>
                </a:highlight>
                <a:latin typeface="Roboto" panose="02000000000000000000" pitchFamily="2" charset="0"/>
              </a:rPr>
              <a:t>Gain Experience </a:t>
            </a:r>
            <a:r>
              <a:rPr lang="en-US" sz="2400" b="0" i="0" dirty="0">
                <a:effectLst/>
                <a:latin typeface="Roboto" panose="02000000000000000000" pitchFamily="2" charset="0"/>
              </a:rPr>
              <a:t>- Experience builds confidence, which is the key to effective speaking. </a:t>
            </a:r>
          </a:p>
          <a:p>
            <a:pPr marL="342900" indent="-342900">
              <a:buFont typeface="Wingdings" panose="05000000000000000000" pitchFamily="2" charset="2"/>
              <a:buChar char="Ø"/>
            </a:pPr>
            <a:r>
              <a:rPr lang="en-US" sz="2400" b="0" i="0" dirty="0">
                <a:effectLst/>
                <a:latin typeface="Roboto" panose="02000000000000000000" pitchFamily="2" charset="0"/>
              </a:rPr>
              <a:t>Most beginning speakers find their anxieties decrease after each speech they give</a:t>
            </a:r>
            <a:endParaRPr lang="en-US" sz="2400" dirty="0"/>
          </a:p>
        </p:txBody>
      </p:sp>
      <p:sp>
        <p:nvSpPr>
          <p:cNvPr id="2" name="Footer Placeholder 1">
            <a:extLst>
              <a:ext uri="{FF2B5EF4-FFF2-40B4-BE49-F238E27FC236}">
                <a16:creationId xmlns:a16="http://schemas.microsoft.com/office/drawing/2014/main" id="{EECE133F-C4E7-380C-7F19-0050BD3BEB3C}"/>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EA5F50A6-0BEC-EBB9-BEDF-F5C66F75326E}"/>
              </a:ext>
            </a:extLst>
          </p:cNvPr>
          <p:cNvSpPr>
            <a:spLocks noGrp="1"/>
          </p:cNvSpPr>
          <p:nvPr>
            <p:ph type="sldNum" sz="quarter" idx="12"/>
          </p:nvPr>
        </p:nvSpPr>
        <p:spPr/>
        <p:txBody>
          <a:bodyPr/>
          <a:lstStyle/>
          <a:p>
            <a:fld id="{9DCF2CD7-60B3-4E96-B46D-F0E3FBA2B9D3}" type="slidenum">
              <a:rPr lang="en-US" smtClean="0"/>
              <a:t>38</a:t>
            </a:fld>
            <a:endParaRPr lang="en-US"/>
          </a:p>
        </p:txBody>
      </p:sp>
    </p:spTree>
    <p:extLst>
      <p:ext uri="{BB962C8B-B14F-4D97-AF65-F5344CB8AC3E}">
        <p14:creationId xmlns:p14="http://schemas.microsoft.com/office/powerpoint/2010/main" val="3929551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1B8802-6796-E4C3-8C51-895D3CF797C5}"/>
              </a:ext>
            </a:extLst>
          </p:cNvPr>
          <p:cNvSpPr txBox="1"/>
          <p:nvPr/>
        </p:nvSpPr>
        <p:spPr>
          <a:xfrm>
            <a:off x="855406" y="752496"/>
            <a:ext cx="9960078" cy="4708981"/>
          </a:xfrm>
          <a:prstGeom prst="rect">
            <a:avLst/>
          </a:prstGeom>
          <a:noFill/>
        </p:spPr>
        <p:txBody>
          <a:bodyPr wrap="square">
            <a:spAutoFit/>
          </a:bodyPr>
          <a:lstStyle/>
          <a:p>
            <a:r>
              <a:rPr lang="en-US" sz="6000" dirty="0">
                <a:highlight>
                  <a:srgbClr val="FFFF00"/>
                </a:highlight>
                <a:latin typeface="Aharoni" panose="02010803020104030203" pitchFamily="2" charset="-79"/>
                <a:cs typeface="Aharoni" panose="02010803020104030203" pitchFamily="2" charset="-79"/>
              </a:rPr>
              <a:t>Things you shouldn't do</a:t>
            </a:r>
          </a:p>
          <a:p>
            <a:pPr marL="285750" indent="-285750">
              <a:buFont typeface="Wingdings" panose="05000000000000000000" pitchFamily="2" charset="2"/>
              <a:buChar char="q"/>
            </a:pPr>
            <a:r>
              <a:rPr lang="en-US" sz="2400" dirty="0">
                <a:latin typeface="Bahnschrift SemiBold" panose="020B0502040204020203" pitchFamily="34" charset="0"/>
                <a:cs typeface="Aharoni" panose="02010803020104030203" pitchFamily="2" charset="-79"/>
              </a:rPr>
              <a:t>Read directly from notes, </a:t>
            </a:r>
          </a:p>
          <a:p>
            <a:pPr marL="285750" indent="-285750">
              <a:buFont typeface="Wingdings" panose="05000000000000000000" pitchFamily="2" charset="2"/>
              <a:buChar char="q"/>
            </a:pPr>
            <a:r>
              <a:rPr lang="en-US" sz="2400" dirty="0">
                <a:latin typeface="Bahnschrift SemiBold" panose="020B0502040204020203" pitchFamily="34" charset="0"/>
                <a:cs typeface="Aharoni" panose="02010803020104030203" pitchFamily="2" charset="-79"/>
              </a:rPr>
              <a:t>Except glancing at Reading directly from screen,</a:t>
            </a:r>
          </a:p>
          <a:p>
            <a:pPr marL="285750" indent="-285750">
              <a:buFont typeface="Wingdings" panose="05000000000000000000" pitchFamily="2" charset="2"/>
              <a:buChar char="q"/>
            </a:pPr>
            <a:r>
              <a:rPr lang="en-US" sz="2400" dirty="0">
                <a:latin typeface="Bahnschrift SemiBold" panose="020B0502040204020203" pitchFamily="34" charset="0"/>
                <a:cs typeface="Aharoni" panose="02010803020104030203" pitchFamily="2" charset="-79"/>
              </a:rPr>
              <a:t> except the points</a:t>
            </a:r>
          </a:p>
          <a:p>
            <a:pPr marL="285750" indent="-285750">
              <a:buFont typeface="Wingdings" panose="05000000000000000000" pitchFamily="2" charset="2"/>
              <a:buChar char="q"/>
            </a:pPr>
            <a:r>
              <a:rPr lang="en-US" sz="2400" dirty="0">
                <a:latin typeface="Bahnschrift SemiBold" panose="020B0502040204020203" pitchFamily="34" charset="0"/>
                <a:cs typeface="Aharoni" panose="02010803020104030203" pitchFamily="2" charset="-79"/>
              </a:rPr>
              <a:t>Turn back on audience</a:t>
            </a:r>
          </a:p>
          <a:p>
            <a:pPr marL="285750" indent="-285750">
              <a:buFont typeface="Wingdings" panose="05000000000000000000" pitchFamily="2" charset="2"/>
              <a:buChar char="q"/>
            </a:pPr>
            <a:r>
              <a:rPr lang="en-US" sz="2400" dirty="0">
                <a:latin typeface="Bahnschrift SemiBold" panose="020B0502040204020203" pitchFamily="34" charset="0"/>
                <a:cs typeface="Aharoni" panose="02010803020104030203" pitchFamily="2" charset="-79"/>
              </a:rPr>
              <a:t>Slouch, hands in pocket</a:t>
            </a:r>
          </a:p>
          <a:p>
            <a:pPr marL="285750" indent="-285750">
              <a:buFont typeface="Wingdings" panose="05000000000000000000" pitchFamily="2" charset="2"/>
              <a:buChar char="q"/>
            </a:pPr>
            <a:r>
              <a:rPr lang="en-US" sz="2400" dirty="0">
                <a:latin typeface="Bahnschrift SemiBold" panose="020B0502040204020203" pitchFamily="34" charset="0"/>
                <a:cs typeface="Aharoni" panose="02010803020104030203" pitchFamily="2" charset="-79"/>
              </a:rPr>
              <a:t>No um, ah, you know</a:t>
            </a:r>
          </a:p>
          <a:p>
            <a:pPr marL="285750" indent="-285750">
              <a:buFont typeface="Wingdings" panose="05000000000000000000" pitchFamily="2" charset="2"/>
              <a:buChar char="q"/>
            </a:pPr>
            <a:r>
              <a:rPr lang="en-US" sz="2400" dirty="0">
                <a:latin typeface="Bahnschrift SemiBold" panose="020B0502040204020203" pitchFamily="34" charset="0"/>
                <a:cs typeface="Aharoni" panose="02010803020104030203" pitchFamily="2" charset="-79"/>
              </a:rPr>
              <a:t>No nervous gestures</a:t>
            </a:r>
          </a:p>
          <a:p>
            <a:pPr marL="285750" indent="-285750">
              <a:buFont typeface="Wingdings" panose="05000000000000000000" pitchFamily="2" charset="2"/>
              <a:buChar char="q"/>
            </a:pPr>
            <a:r>
              <a:rPr lang="en-US" sz="2400" dirty="0">
                <a:latin typeface="Bahnschrift SemiBold" panose="020B0502040204020203" pitchFamily="34" charset="0"/>
                <a:cs typeface="Aharoni" panose="02010803020104030203" pitchFamily="2" charset="-79"/>
              </a:rPr>
              <a:t>Give any bad comments about your audience / insult them</a:t>
            </a:r>
          </a:p>
          <a:p>
            <a:pPr marL="285750" indent="-285750">
              <a:buFont typeface="Wingdings" panose="05000000000000000000" pitchFamily="2" charset="2"/>
              <a:buChar char="q"/>
            </a:pPr>
            <a:r>
              <a:rPr lang="en-US" sz="2400" dirty="0">
                <a:latin typeface="Bahnschrift SemiBold" panose="020B0502040204020203" pitchFamily="34" charset="0"/>
                <a:cs typeface="Aharoni" panose="02010803020104030203" pitchFamily="2" charset="-79"/>
              </a:rPr>
              <a:t>Talk too fast</a:t>
            </a:r>
          </a:p>
          <a:p>
            <a:pPr marL="285750" indent="-285750">
              <a:buFont typeface="Wingdings" panose="05000000000000000000" pitchFamily="2" charset="2"/>
              <a:buChar char="q"/>
            </a:pPr>
            <a:r>
              <a:rPr lang="en-US" sz="2400" dirty="0">
                <a:latin typeface="Bahnschrift SemiBold" panose="020B0502040204020203" pitchFamily="34" charset="0"/>
                <a:cs typeface="Aharoni" panose="02010803020104030203" pitchFamily="2" charset="-79"/>
              </a:rPr>
              <a:t> Talk too quietly</a:t>
            </a:r>
            <a:endParaRPr lang="en-US" dirty="0">
              <a:latin typeface="Bahnschrift SemiBold" panose="020B0502040204020203" pitchFamily="34" charset="0"/>
              <a:cs typeface="Aharoni" panose="02010803020104030203" pitchFamily="2" charset="-79"/>
            </a:endParaRPr>
          </a:p>
        </p:txBody>
      </p:sp>
      <p:sp>
        <p:nvSpPr>
          <p:cNvPr id="2" name="Footer Placeholder 1">
            <a:extLst>
              <a:ext uri="{FF2B5EF4-FFF2-40B4-BE49-F238E27FC236}">
                <a16:creationId xmlns:a16="http://schemas.microsoft.com/office/drawing/2014/main" id="{5B8CF207-5D37-46D1-642B-5C2206FDB1FC}"/>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4D63DC7E-F43B-78F7-20E3-78D7CFB29236}"/>
              </a:ext>
            </a:extLst>
          </p:cNvPr>
          <p:cNvSpPr>
            <a:spLocks noGrp="1"/>
          </p:cNvSpPr>
          <p:nvPr>
            <p:ph type="sldNum" sz="quarter" idx="12"/>
          </p:nvPr>
        </p:nvSpPr>
        <p:spPr/>
        <p:txBody>
          <a:bodyPr/>
          <a:lstStyle/>
          <a:p>
            <a:fld id="{9DCF2CD7-60B3-4E96-B46D-F0E3FBA2B9D3}" type="slidenum">
              <a:rPr lang="en-US" smtClean="0"/>
              <a:t>39</a:t>
            </a:fld>
            <a:endParaRPr lang="en-US"/>
          </a:p>
        </p:txBody>
      </p:sp>
    </p:spTree>
    <p:extLst>
      <p:ext uri="{BB962C8B-B14F-4D97-AF65-F5344CB8AC3E}">
        <p14:creationId xmlns:p14="http://schemas.microsoft.com/office/powerpoint/2010/main" val="2230814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6F673-4DB5-F41E-1423-CFBAB4B7CB59}"/>
              </a:ext>
            </a:extLst>
          </p:cNvPr>
          <p:cNvPicPr>
            <a:picLocks noChangeAspect="1"/>
          </p:cNvPicPr>
          <p:nvPr/>
        </p:nvPicPr>
        <p:blipFill rotWithShape="1">
          <a:blip r:embed="rId2"/>
          <a:srcRect l="1075" t="4402" r="-1075" b="17767"/>
          <a:stretch/>
        </p:blipFill>
        <p:spPr>
          <a:xfrm>
            <a:off x="1524000" y="894736"/>
            <a:ext cx="9144000" cy="4866968"/>
          </a:xfrm>
          <a:prstGeom prst="rect">
            <a:avLst/>
          </a:prstGeom>
        </p:spPr>
      </p:pic>
      <p:sp>
        <p:nvSpPr>
          <p:cNvPr id="3" name="Footer Placeholder 2">
            <a:extLst>
              <a:ext uri="{FF2B5EF4-FFF2-40B4-BE49-F238E27FC236}">
                <a16:creationId xmlns:a16="http://schemas.microsoft.com/office/drawing/2014/main" id="{11A472F5-0BEF-34F6-5CE2-AFFAE14E62B3}"/>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E7A59E54-E74B-C0F5-4AA7-5CA6D1E9EC92}"/>
              </a:ext>
            </a:extLst>
          </p:cNvPr>
          <p:cNvSpPr>
            <a:spLocks noGrp="1"/>
          </p:cNvSpPr>
          <p:nvPr>
            <p:ph type="sldNum" sz="quarter" idx="12"/>
          </p:nvPr>
        </p:nvSpPr>
        <p:spPr/>
        <p:txBody>
          <a:bodyPr/>
          <a:lstStyle/>
          <a:p>
            <a:fld id="{9DCF2CD7-60B3-4E96-B46D-F0E3FBA2B9D3}" type="slidenum">
              <a:rPr lang="en-US" smtClean="0"/>
              <a:t>4</a:t>
            </a:fld>
            <a:endParaRPr lang="en-US"/>
          </a:p>
        </p:txBody>
      </p:sp>
    </p:spTree>
    <p:extLst>
      <p:ext uri="{BB962C8B-B14F-4D97-AF65-F5344CB8AC3E}">
        <p14:creationId xmlns:p14="http://schemas.microsoft.com/office/powerpoint/2010/main" val="590327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66F9AD-8492-FD07-5727-FE7F89CFEB56}"/>
              </a:ext>
            </a:extLst>
          </p:cNvPr>
          <p:cNvSpPr txBox="1"/>
          <p:nvPr/>
        </p:nvSpPr>
        <p:spPr>
          <a:xfrm>
            <a:off x="1297857" y="1131806"/>
            <a:ext cx="10284541" cy="4154984"/>
          </a:xfrm>
          <a:prstGeom prst="rect">
            <a:avLst/>
          </a:prstGeom>
          <a:noFill/>
        </p:spPr>
        <p:txBody>
          <a:bodyPr wrap="square">
            <a:spAutoFit/>
          </a:bodyPr>
          <a:lstStyle/>
          <a:p>
            <a:r>
              <a:rPr lang="en-US" sz="4800" dirty="0">
                <a:highlight>
                  <a:srgbClr val="00FF00"/>
                </a:highlight>
              </a:rPr>
              <a:t>Things you should do</a:t>
            </a:r>
          </a:p>
          <a:p>
            <a:pPr marL="571500" indent="-571500">
              <a:buFont typeface="Wingdings" panose="05000000000000000000" pitchFamily="2" charset="2"/>
              <a:buChar char="q"/>
            </a:pPr>
            <a:r>
              <a:rPr lang="en-US" sz="3600" dirty="0">
                <a:latin typeface="Arial" panose="020B0604020202020204" pitchFamily="34" charset="0"/>
                <a:cs typeface="Arial" panose="020B0604020202020204" pitchFamily="34" charset="0"/>
              </a:rPr>
              <a:t>Eye contact: starring at people, there'll be a relation/connection of  feeling that will arise.</a:t>
            </a:r>
          </a:p>
          <a:p>
            <a:pPr marL="571500" indent="-571500">
              <a:buFont typeface="Wingdings" panose="05000000000000000000" pitchFamily="2" charset="2"/>
              <a:buChar char="q"/>
            </a:pPr>
            <a:r>
              <a:rPr lang="en-US" sz="3600" dirty="0">
                <a:latin typeface="Arial" panose="020B0604020202020204" pitchFamily="34" charset="0"/>
                <a:cs typeface="Arial" panose="020B0604020202020204" pitchFamily="34" charset="0"/>
              </a:rPr>
              <a:t> Can glance at notes</a:t>
            </a:r>
          </a:p>
          <a:p>
            <a:pPr marL="571500" indent="-571500">
              <a:buFont typeface="Wingdings" panose="05000000000000000000" pitchFamily="2" charset="2"/>
              <a:buChar char="q"/>
            </a:pPr>
            <a:r>
              <a:rPr lang="en-US" sz="3600" dirty="0">
                <a:latin typeface="Arial" panose="020B0604020202020204" pitchFamily="34" charset="0"/>
                <a:cs typeface="Arial" panose="020B0604020202020204" pitchFamily="34" charset="0"/>
              </a:rPr>
              <a:t> Appropriate gestures</a:t>
            </a:r>
          </a:p>
          <a:p>
            <a:pPr marL="571500" indent="-571500">
              <a:buFont typeface="Wingdings" panose="05000000000000000000" pitchFamily="2" charset="2"/>
              <a:buChar char="q"/>
            </a:pPr>
            <a:r>
              <a:rPr lang="en-US" sz="3600" dirty="0">
                <a:latin typeface="Arial" panose="020B0604020202020204" pitchFamily="34" charset="0"/>
                <a:cs typeface="Arial" panose="020B0604020202020204" pitchFamily="34" charset="0"/>
              </a:rPr>
              <a:t>Speak about what you are passionate about</a:t>
            </a:r>
          </a:p>
          <a:p>
            <a:pPr marL="571500" indent="-571500">
              <a:buFont typeface="Wingdings" panose="05000000000000000000" pitchFamily="2" charset="2"/>
              <a:buChar char="q"/>
            </a:pPr>
            <a:r>
              <a:rPr lang="en-US" sz="3600" dirty="0">
                <a:latin typeface="Arial" panose="020B0604020202020204" pitchFamily="34" charset="0"/>
                <a:cs typeface="Arial" panose="020B0604020202020204" pitchFamily="34" charset="0"/>
              </a:rPr>
              <a:t> Mind your language, tone and body language </a:t>
            </a:r>
          </a:p>
        </p:txBody>
      </p:sp>
      <p:sp>
        <p:nvSpPr>
          <p:cNvPr id="2" name="Footer Placeholder 1">
            <a:extLst>
              <a:ext uri="{FF2B5EF4-FFF2-40B4-BE49-F238E27FC236}">
                <a16:creationId xmlns:a16="http://schemas.microsoft.com/office/drawing/2014/main" id="{58679FA5-55D2-6AB6-941A-A607D582EABD}"/>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727D14DA-E642-0825-2481-2B76A7DFD1A4}"/>
              </a:ext>
            </a:extLst>
          </p:cNvPr>
          <p:cNvSpPr>
            <a:spLocks noGrp="1"/>
          </p:cNvSpPr>
          <p:nvPr>
            <p:ph type="sldNum" sz="quarter" idx="12"/>
          </p:nvPr>
        </p:nvSpPr>
        <p:spPr/>
        <p:txBody>
          <a:bodyPr/>
          <a:lstStyle/>
          <a:p>
            <a:fld id="{9DCF2CD7-60B3-4E96-B46D-F0E3FBA2B9D3}" type="slidenum">
              <a:rPr lang="en-US" smtClean="0"/>
              <a:t>40</a:t>
            </a:fld>
            <a:endParaRPr lang="en-US"/>
          </a:p>
        </p:txBody>
      </p:sp>
    </p:spTree>
    <p:extLst>
      <p:ext uri="{BB962C8B-B14F-4D97-AF65-F5344CB8AC3E}">
        <p14:creationId xmlns:p14="http://schemas.microsoft.com/office/powerpoint/2010/main" val="3028989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40E2C2-77CC-4334-0234-073E6E721D18}"/>
              </a:ext>
            </a:extLst>
          </p:cNvPr>
          <p:cNvSpPr txBox="1"/>
          <p:nvPr/>
        </p:nvSpPr>
        <p:spPr>
          <a:xfrm>
            <a:off x="2015613" y="1012954"/>
            <a:ext cx="6115664" cy="4832092"/>
          </a:xfrm>
          <a:prstGeom prst="rect">
            <a:avLst/>
          </a:prstGeom>
          <a:noFill/>
        </p:spPr>
        <p:txBody>
          <a:bodyPr wrap="square">
            <a:spAutoFit/>
          </a:bodyPr>
          <a:lstStyle/>
          <a:p>
            <a:r>
              <a:rPr lang="en-US" sz="2800" dirty="0">
                <a:highlight>
                  <a:srgbClr val="00FF00"/>
                </a:highlight>
                <a:latin typeface="Aptos Display" panose="020B0004020202020204" pitchFamily="34" charset="0"/>
              </a:rPr>
              <a:t>Strong opening :</a:t>
            </a:r>
          </a:p>
          <a:p>
            <a:r>
              <a:rPr lang="en-US" sz="2800" dirty="0">
                <a:latin typeface="Aptos Display" panose="020B0004020202020204" pitchFamily="34" charset="0"/>
              </a:rPr>
              <a:t>• A story</a:t>
            </a:r>
          </a:p>
          <a:p>
            <a:r>
              <a:rPr lang="en-US" sz="2800" dirty="0">
                <a:latin typeface="Aptos Display" panose="020B0004020202020204" pitchFamily="34" charset="0"/>
              </a:rPr>
              <a:t>• A quote</a:t>
            </a:r>
          </a:p>
          <a:p>
            <a:r>
              <a:rPr lang="en-US" sz="2800" dirty="0">
                <a:latin typeface="Aptos Display" panose="020B0004020202020204" pitchFamily="34" charset="0"/>
              </a:rPr>
              <a:t>• A question</a:t>
            </a:r>
          </a:p>
          <a:p>
            <a:r>
              <a:rPr lang="en-US" sz="2800" dirty="0">
                <a:latin typeface="Aptos Display" panose="020B0004020202020204" pitchFamily="34" charset="0"/>
              </a:rPr>
              <a:t>• An interesting statistic</a:t>
            </a:r>
          </a:p>
          <a:p>
            <a:r>
              <a:rPr lang="en-US" sz="2800" dirty="0">
                <a:highlight>
                  <a:srgbClr val="00FF00"/>
                </a:highlight>
                <a:latin typeface="Aptos Display" panose="020B0004020202020204" pitchFamily="34" charset="0"/>
              </a:rPr>
              <a:t>Strong Closing </a:t>
            </a:r>
            <a:r>
              <a:rPr lang="en-US" sz="2800" dirty="0">
                <a:latin typeface="Aptos Display" panose="020B0004020202020204" pitchFamily="34" charset="0"/>
              </a:rPr>
              <a:t>→ depends on your purpose of speaking:</a:t>
            </a:r>
          </a:p>
          <a:p>
            <a:r>
              <a:rPr lang="en-US" sz="2800" dirty="0">
                <a:latin typeface="Aptos Display" panose="020B0004020202020204" pitchFamily="34" charset="0"/>
              </a:rPr>
              <a:t>• Tell your audience to do what you want them to do clearly</a:t>
            </a:r>
          </a:p>
          <a:p>
            <a:r>
              <a:rPr lang="en-US" sz="2800" dirty="0">
                <a:latin typeface="Aptos Display" panose="020B0004020202020204" pitchFamily="34" charset="0"/>
              </a:rPr>
              <a:t>• Make an appealing expression</a:t>
            </a:r>
          </a:p>
          <a:p>
            <a:r>
              <a:rPr lang="en-US" sz="2800" dirty="0">
                <a:latin typeface="Aptos Display" panose="020B0004020202020204" pitchFamily="34" charset="0"/>
              </a:rPr>
              <a:t>Say impressive and motivational words</a:t>
            </a:r>
          </a:p>
        </p:txBody>
      </p:sp>
      <p:sp>
        <p:nvSpPr>
          <p:cNvPr id="2" name="Footer Placeholder 1">
            <a:extLst>
              <a:ext uri="{FF2B5EF4-FFF2-40B4-BE49-F238E27FC236}">
                <a16:creationId xmlns:a16="http://schemas.microsoft.com/office/drawing/2014/main" id="{CC628F0C-2F4F-C4B1-5E94-2190D42B900A}"/>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0D995771-3EFB-B210-34D3-FB67D790FC9F}"/>
              </a:ext>
            </a:extLst>
          </p:cNvPr>
          <p:cNvSpPr>
            <a:spLocks noGrp="1"/>
          </p:cNvSpPr>
          <p:nvPr>
            <p:ph type="sldNum" sz="quarter" idx="12"/>
          </p:nvPr>
        </p:nvSpPr>
        <p:spPr/>
        <p:txBody>
          <a:bodyPr/>
          <a:lstStyle/>
          <a:p>
            <a:fld id="{9DCF2CD7-60B3-4E96-B46D-F0E3FBA2B9D3}" type="slidenum">
              <a:rPr lang="en-US" smtClean="0"/>
              <a:t>41</a:t>
            </a:fld>
            <a:endParaRPr lang="en-US"/>
          </a:p>
        </p:txBody>
      </p:sp>
    </p:spTree>
    <p:extLst>
      <p:ext uri="{BB962C8B-B14F-4D97-AF65-F5344CB8AC3E}">
        <p14:creationId xmlns:p14="http://schemas.microsoft.com/office/powerpoint/2010/main" val="3740388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332142-7DAB-7111-6583-61E4A73A8BC0}"/>
              </a:ext>
            </a:extLst>
          </p:cNvPr>
          <p:cNvPicPr>
            <a:picLocks noChangeAspect="1"/>
          </p:cNvPicPr>
          <p:nvPr/>
        </p:nvPicPr>
        <p:blipFill>
          <a:blip r:embed="rId2"/>
          <a:stretch>
            <a:fillRect/>
          </a:stretch>
        </p:blipFill>
        <p:spPr>
          <a:xfrm>
            <a:off x="1868129" y="667364"/>
            <a:ext cx="7364362" cy="5523272"/>
          </a:xfrm>
          <a:prstGeom prst="rect">
            <a:avLst/>
          </a:prstGeom>
        </p:spPr>
      </p:pic>
      <p:sp>
        <p:nvSpPr>
          <p:cNvPr id="3" name="Footer Placeholder 2">
            <a:extLst>
              <a:ext uri="{FF2B5EF4-FFF2-40B4-BE49-F238E27FC236}">
                <a16:creationId xmlns:a16="http://schemas.microsoft.com/office/drawing/2014/main" id="{34B4DE6D-D05D-4100-BF53-586794DA7C4D}"/>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29C1DC0E-B3E2-C066-844E-D43D2FE9EAB5}"/>
              </a:ext>
            </a:extLst>
          </p:cNvPr>
          <p:cNvSpPr>
            <a:spLocks noGrp="1"/>
          </p:cNvSpPr>
          <p:nvPr>
            <p:ph type="sldNum" sz="quarter" idx="12"/>
          </p:nvPr>
        </p:nvSpPr>
        <p:spPr/>
        <p:txBody>
          <a:bodyPr/>
          <a:lstStyle/>
          <a:p>
            <a:fld id="{9DCF2CD7-60B3-4E96-B46D-F0E3FBA2B9D3}" type="slidenum">
              <a:rPr lang="en-US" smtClean="0"/>
              <a:t>42</a:t>
            </a:fld>
            <a:endParaRPr lang="en-US"/>
          </a:p>
        </p:txBody>
      </p:sp>
    </p:spTree>
    <p:extLst>
      <p:ext uri="{BB962C8B-B14F-4D97-AF65-F5344CB8AC3E}">
        <p14:creationId xmlns:p14="http://schemas.microsoft.com/office/powerpoint/2010/main" val="4285426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AD3533-B147-FFFE-984C-5DDE97653F54}"/>
              </a:ext>
            </a:extLst>
          </p:cNvPr>
          <p:cNvSpPr txBox="1"/>
          <p:nvPr/>
        </p:nvSpPr>
        <p:spPr>
          <a:xfrm>
            <a:off x="648927" y="737107"/>
            <a:ext cx="10569678" cy="830997"/>
          </a:xfrm>
          <a:prstGeom prst="rect">
            <a:avLst/>
          </a:prstGeom>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en-US" sz="4800" dirty="0"/>
              <a:t>2.3 . Techniques for effective speaking skill</a:t>
            </a:r>
          </a:p>
        </p:txBody>
      </p:sp>
      <p:sp>
        <p:nvSpPr>
          <p:cNvPr id="4" name="TextBox 3">
            <a:extLst>
              <a:ext uri="{FF2B5EF4-FFF2-40B4-BE49-F238E27FC236}">
                <a16:creationId xmlns:a16="http://schemas.microsoft.com/office/drawing/2014/main" id="{827D21FC-6CE1-0894-314E-CBE441EFE00D}"/>
              </a:ext>
            </a:extLst>
          </p:cNvPr>
          <p:cNvSpPr txBox="1"/>
          <p:nvPr/>
        </p:nvSpPr>
        <p:spPr>
          <a:xfrm>
            <a:off x="3239700" y="1907458"/>
            <a:ext cx="4803944" cy="397031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none" rtlCol="0">
            <a:spAutoFit/>
          </a:bodyPr>
          <a:lstStyle/>
          <a:p>
            <a:pPr marL="457200" indent="-457200">
              <a:buFont typeface="Wingdings" panose="05000000000000000000" pitchFamily="2" charset="2"/>
              <a:buChar char="Ø"/>
            </a:pPr>
            <a:r>
              <a:rPr lang="en-US" sz="2800" b="1" dirty="0"/>
              <a:t>Clarity and conciseness </a:t>
            </a:r>
          </a:p>
          <a:p>
            <a:pPr marL="457200" indent="-457200">
              <a:buFont typeface="Wingdings" panose="05000000000000000000" pitchFamily="2" charset="2"/>
              <a:buChar char="Ø"/>
            </a:pPr>
            <a:r>
              <a:rPr lang="en-US" sz="2800" b="1" dirty="0"/>
              <a:t>Confidence </a:t>
            </a:r>
          </a:p>
          <a:p>
            <a:pPr marL="457200" indent="-457200">
              <a:buFont typeface="Wingdings" panose="05000000000000000000" pitchFamily="2" charset="2"/>
              <a:buChar char="Ø"/>
            </a:pPr>
            <a:r>
              <a:rPr lang="en-US" sz="2800" b="1" dirty="0"/>
              <a:t>Voice modulation </a:t>
            </a:r>
          </a:p>
          <a:p>
            <a:pPr marL="457200" indent="-457200">
              <a:buFont typeface="Wingdings" panose="05000000000000000000" pitchFamily="2" charset="2"/>
              <a:buChar char="Ø"/>
            </a:pPr>
            <a:r>
              <a:rPr lang="en-US" sz="2800" b="1" dirty="0"/>
              <a:t>Body language </a:t>
            </a:r>
          </a:p>
          <a:p>
            <a:pPr marL="457200" indent="-457200">
              <a:buFont typeface="Wingdings" panose="05000000000000000000" pitchFamily="2" charset="2"/>
              <a:buChar char="Ø"/>
            </a:pPr>
            <a:r>
              <a:rPr lang="en-US" sz="2800" b="1" dirty="0"/>
              <a:t>Eye contact </a:t>
            </a:r>
          </a:p>
          <a:p>
            <a:pPr marL="457200" indent="-457200">
              <a:buFont typeface="Wingdings" panose="05000000000000000000" pitchFamily="2" charset="2"/>
              <a:buChar char="Ø"/>
            </a:pPr>
            <a:r>
              <a:rPr lang="en-US" sz="2800" b="1" dirty="0"/>
              <a:t>Engage the audience </a:t>
            </a:r>
          </a:p>
          <a:p>
            <a:pPr marL="457200" indent="-457200">
              <a:buFont typeface="Wingdings" panose="05000000000000000000" pitchFamily="2" charset="2"/>
              <a:buChar char="Ø"/>
            </a:pPr>
            <a:r>
              <a:rPr lang="en-US" sz="2800" b="1" dirty="0"/>
              <a:t>Structure and organization </a:t>
            </a:r>
          </a:p>
          <a:p>
            <a:pPr marL="457200" indent="-457200">
              <a:buFont typeface="Wingdings" panose="05000000000000000000" pitchFamily="2" charset="2"/>
              <a:buChar char="Ø"/>
            </a:pPr>
            <a:r>
              <a:rPr lang="en-US" sz="2800" b="1" dirty="0"/>
              <a:t>Visual aids </a:t>
            </a:r>
          </a:p>
          <a:p>
            <a:pPr marL="457200" indent="-457200">
              <a:buFont typeface="Wingdings" panose="05000000000000000000" pitchFamily="2" charset="2"/>
              <a:buChar char="Ø"/>
            </a:pPr>
            <a:r>
              <a:rPr lang="en-US" sz="2800" b="1" dirty="0"/>
              <a:t>Practice and feedback </a:t>
            </a:r>
          </a:p>
        </p:txBody>
      </p:sp>
      <p:sp>
        <p:nvSpPr>
          <p:cNvPr id="2" name="Footer Placeholder 1">
            <a:extLst>
              <a:ext uri="{FF2B5EF4-FFF2-40B4-BE49-F238E27FC236}">
                <a16:creationId xmlns:a16="http://schemas.microsoft.com/office/drawing/2014/main" id="{E60B810F-77CD-1709-C474-C585D4F60458}"/>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9D67C00A-F32F-4BCA-D1D9-FD23825C8070}"/>
              </a:ext>
            </a:extLst>
          </p:cNvPr>
          <p:cNvSpPr>
            <a:spLocks noGrp="1"/>
          </p:cNvSpPr>
          <p:nvPr>
            <p:ph type="sldNum" sz="quarter" idx="12"/>
          </p:nvPr>
        </p:nvSpPr>
        <p:spPr/>
        <p:txBody>
          <a:bodyPr/>
          <a:lstStyle/>
          <a:p>
            <a:fld id="{9DCF2CD7-60B3-4E96-B46D-F0E3FBA2B9D3}" type="slidenum">
              <a:rPr lang="en-US" smtClean="0"/>
              <a:t>43</a:t>
            </a:fld>
            <a:endParaRPr lang="en-US"/>
          </a:p>
        </p:txBody>
      </p:sp>
    </p:spTree>
    <p:extLst>
      <p:ext uri="{BB962C8B-B14F-4D97-AF65-F5344CB8AC3E}">
        <p14:creationId xmlns:p14="http://schemas.microsoft.com/office/powerpoint/2010/main" val="2995295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9F7DD1-8508-00BF-D3CB-54829D32666E}"/>
              </a:ext>
            </a:extLst>
          </p:cNvPr>
          <p:cNvSpPr txBox="1"/>
          <p:nvPr/>
        </p:nvSpPr>
        <p:spPr>
          <a:xfrm>
            <a:off x="1426342" y="825911"/>
            <a:ext cx="6077305" cy="70788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4000" b="1" dirty="0" err="1"/>
              <a:t>i</a:t>
            </a:r>
            <a:r>
              <a:rPr lang="en-US" sz="4000" b="1" dirty="0"/>
              <a:t>) Clarity and conciseness </a:t>
            </a:r>
          </a:p>
        </p:txBody>
      </p:sp>
      <p:sp>
        <p:nvSpPr>
          <p:cNvPr id="4" name="TextBox 3">
            <a:extLst>
              <a:ext uri="{FF2B5EF4-FFF2-40B4-BE49-F238E27FC236}">
                <a16:creationId xmlns:a16="http://schemas.microsoft.com/office/drawing/2014/main" id="{D5DB3DD9-5310-1B0F-7B7F-89ED52C90AEE}"/>
              </a:ext>
            </a:extLst>
          </p:cNvPr>
          <p:cNvSpPr txBox="1"/>
          <p:nvPr/>
        </p:nvSpPr>
        <p:spPr>
          <a:xfrm>
            <a:off x="757747" y="1943784"/>
            <a:ext cx="11050795" cy="3108543"/>
          </a:xfrm>
          <a:prstGeom prst="rect">
            <a:avLst/>
          </a:prstGeom>
          <a:noFill/>
        </p:spPr>
        <p:txBody>
          <a:bodyPr wrap="square">
            <a:spAutoFit/>
          </a:bodyPr>
          <a:lstStyle/>
          <a:p>
            <a:r>
              <a:rPr lang="en-US" sz="2800" b="1" dirty="0">
                <a:highlight>
                  <a:srgbClr val="FFFF00"/>
                </a:highlight>
              </a:rPr>
              <a:t>Clarity:</a:t>
            </a:r>
          </a:p>
          <a:p>
            <a:endParaRPr lang="en-US" sz="2800" b="1" dirty="0">
              <a:highlight>
                <a:srgbClr val="FFFF00"/>
              </a:highlight>
            </a:endParaRPr>
          </a:p>
          <a:p>
            <a:r>
              <a:rPr lang="en-US" sz="2800" b="1" dirty="0">
                <a:highlight>
                  <a:srgbClr val="FFFF00"/>
                </a:highlight>
              </a:rPr>
              <a:t>1.Clear message: </a:t>
            </a:r>
            <a:r>
              <a:rPr lang="en-US" sz="2800" b="1" dirty="0"/>
              <a:t>Convey a well-defined, easy-to-understand message.</a:t>
            </a:r>
          </a:p>
          <a:p>
            <a:r>
              <a:rPr lang="en-US" sz="2800" b="1" dirty="0">
                <a:highlight>
                  <a:srgbClr val="FFFF00"/>
                </a:highlight>
              </a:rPr>
              <a:t>2. Simple language</a:t>
            </a:r>
            <a:r>
              <a:rPr lang="en-US" sz="2800" b="1" dirty="0"/>
              <a:t>: Avoid jargon and complex terminology.</a:t>
            </a:r>
          </a:p>
          <a:p>
            <a:r>
              <a:rPr lang="en-US" sz="2800" b="1" dirty="0">
                <a:highlight>
                  <a:srgbClr val="FFFF00"/>
                </a:highlight>
              </a:rPr>
              <a:t>3. Organized structure: </a:t>
            </a:r>
            <a:r>
              <a:rPr lang="en-US" sz="2800" b="1" dirty="0"/>
              <a:t>Use a logical, coherent structure.</a:t>
            </a:r>
          </a:p>
          <a:p>
            <a:r>
              <a:rPr lang="en-US" sz="2800" b="1" dirty="0">
                <a:highlight>
                  <a:srgbClr val="FFFF00"/>
                </a:highlight>
              </a:rPr>
              <a:t>4. Precise tone: </a:t>
            </a:r>
            <a:r>
              <a:rPr lang="en-US" sz="2800" b="1" dirty="0"/>
              <a:t>Use tone to emphasize key points.</a:t>
            </a:r>
          </a:p>
          <a:p>
            <a:r>
              <a:rPr lang="en-US" sz="2800" b="1" dirty="0">
                <a:highlight>
                  <a:srgbClr val="FFFF00"/>
                </a:highlight>
              </a:rPr>
              <a:t>5. Visual aids: </a:t>
            </a:r>
            <a:r>
              <a:rPr lang="en-US" sz="2800" b="1" dirty="0"/>
              <a:t>Use clear, concise visual aids to support your message.</a:t>
            </a:r>
          </a:p>
        </p:txBody>
      </p:sp>
      <p:sp>
        <p:nvSpPr>
          <p:cNvPr id="3" name="Footer Placeholder 2">
            <a:extLst>
              <a:ext uri="{FF2B5EF4-FFF2-40B4-BE49-F238E27FC236}">
                <a16:creationId xmlns:a16="http://schemas.microsoft.com/office/drawing/2014/main" id="{4F9A1CFC-F7F8-446F-AFE4-D9475F1D8DE6}"/>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FF14B95C-15BE-0021-BDFC-A1B8EA9EEA7C}"/>
              </a:ext>
            </a:extLst>
          </p:cNvPr>
          <p:cNvSpPr>
            <a:spLocks noGrp="1"/>
          </p:cNvSpPr>
          <p:nvPr>
            <p:ph type="sldNum" sz="quarter" idx="12"/>
          </p:nvPr>
        </p:nvSpPr>
        <p:spPr/>
        <p:txBody>
          <a:bodyPr/>
          <a:lstStyle/>
          <a:p>
            <a:fld id="{9DCF2CD7-60B3-4E96-B46D-F0E3FBA2B9D3}" type="slidenum">
              <a:rPr lang="en-US" smtClean="0"/>
              <a:t>44</a:t>
            </a:fld>
            <a:endParaRPr lang="en-US"/>
          </a:p>
        </p:txBody>
      </p:sp>
    </p:spTree>
    <p:extLst>
      <p:ext uri="{BB962C8B-B14F-4D97-AF65-F5344CB8AC3E}">
        <p14:creationId xmlns:p14="http://schemas.microsoft.com/office/powerpoint/2010/main" val="1887041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6ED641-54B0-93B8-76A0-D460E057CC11}"/>
              </a:ext>
            </a:extLst>
          </p:cNvPr>
          <p:cNvSpPr txBox="1"/>
          <p:nvPr/>
        </p:nvSpPr>
        <p:spPr>
          <a:xfrm>
            <a:off x="1219199" y="1526739"/>
            <a:ext cx="10255045" cy="4401205"/>
          </a:xfrm>
          <a:prstGeom prst="rect">
            <a:avLst/>
          </a:prstGeom>
          <a:noFill/>
        </p:spPr>
        <p:txBody>
          <a:bodyPr wrap="square">
            <a:spAutoFit/>
          </a:bodyPr>
          <a:lstStyle/>
          <a:p>
            <a:pPr marL="342900" indent="-342900">
              <a:buAutoNum type="arabicPeriod"/>
            </a:pPr>
            <a:r>
              <a:rPr lang="en-US" sz="2800" b="1" dirty="0">
                <a:highlight>
                  <a:srgbClr val="00FF00"/>
                </a:highlight>
              </a:rPr>
              <a:t>Self-awareness:</a:t>
            </a:r>
            <a:r>
              <a:rPr lang="en-US" sz="2800" b="1" dirty="0"/>
              <a:t> Understand your strengths, weaknesses, and emotions.</a:t>
            </a:r>
          </a:p>
          <a:p>
            <a:pPr marL="342900" indent="-342900">
              <a:buAutoNum type="arabicPeriod"/>
            </a:pPr>
            <a:r>
              <a:rPr lang="en-US" sz="2800" b="1" dirty="0"/>
              <a:t> </a:t>
            </a:r>
            <a:r>
              <a:rPr lang="en-US" sz="2800" b="1" dirty="0">
                <a:highlight>
                  <a:srgbClr val="00FF00"/>
                </a:highlight>
              </a:rPr>
              <a:t>Audience awareness</a:t>
            </a:r>
            <a:r>
              <a:rPr lang="en-US" sz="2800" b="1" dirty="0"/>
              <a:t>: Know your audience's needs, interests, and level of understanding.</a:t>
            </a:r>
          </a:p>
          <a:p>
            <a:pPr marL="342900" indent="-342900">
              <a:buAutoNum type="arabicPeriod"/>
            </a:pPr>
            <a:r>
              <a:rPr lang="en-US" sz="2800" b="1" dirty="0"/>
              <a:t> </a:t>
            </a:r>
            <a:r>
              <a:rPr lang="en-US" sz="2800" b="1" dirty="0">
                <a:highlight>
                  <a:srgbClr val="00FF00"/>
                </a:highlight>
              </a:rPr>
              <a:t>Mindfulness</a:t>
            </a:r>
            <a:r>
              <a:rPr lang="en-US" sz="2800" b="1" dirty="0"/>
              <a:t>: Stay present and focused on your message and audience.</a:t>
            </a:r>
          </a:p>
          <a:p>
            <a:pPr marL="342900" indent="-342900">
              <a:buAutoNum type="arabicPeriod"/>
            </a:pPr>
            <a:r>
              <a:rPr lang="en-US" sz="2800" b="1" dirty="0"/>
              <a:t> </a:t>
            </a:r>
            <a:r>
              <a:rPr lang="en-US" sz="2800" b="1" dirty="0">
                <a:highlight>
                  <a:srgbClr val="00FF00"/>
                </a:highlight>
              </a:rPr>
              <a:t>Authenticity: </a:t>
            </a:r>
            <a:r>
              <a:rPr lang="en-US" sz="2800" b="1" dirty="0"/>
              <a:t>Be genuine, transparent, and true to yourself.</a:t>
            </a:r>
          </a:p>
          <a:p>
            <a:pPr marL="342900" indent="-342900">
              <a:buAutoNum type="arabicPeriod"/>
            </a:pPr>
            <a:endParaRPr lang="en-US" sz="2800" b="1" dirty="0"/>
          </a:p>
          <a:p>
            <a:pPr marL="342900" indent="-342900">
              <a:buAutoNum type="arabicPeriod"/>
            </a:pPr>
            <a:r>
              <a:rPr lang="en-US" sz="2800" b="1" dirty="0"/>
              <a:t> </a:t>
            </a:r>
            <a:r>
              <a:rPr lang="en-US" sz="2800" b="1" dirty="0">
                <a:highlight>
                  <a:srgbClr val="00FF00"/>
                </a:highlight>
              </a:rPr>
              <a:t>Emotional intelligence: </a:t>
            </a:r>
            <a:r>
              <a:rPr lang="en-US" sz="2800" b="1" dirty="0"/>
              <a:t>Recognize and manage your emotions and your audience.</a:t>
            </a:r>
          </a:p>
        </p:txBody>
      </p:sp>
      <p:sp>
        <p:nvSpPr>
          <p:cNvPr id="5" name="TextBox 4">
            <a:extLst>
              <a:ext uri="{FF2B5EF4-FFF2-40B4-BE49-F238E27FC236}">
                <a16:creationId xmlns:a16="http://schemas.microsoft.com/office/drawing/2014/main" id="{6F20C011-38D3-1227-3FF7-6EF880725334}"/>
              </a:ext>
            </a:extLst>
          </p:cNvPr>
          <p:cNvSpPr txBox="1"/>
          <p:nvPr/>
        </p:nvSpPr>
        <p:spPr>
          <a:xfrm>
            <a:off x="1140544" y="676492"/>
            <a:ext cx="6115664" cy="584775"/>
          </a:xfrm>
          <a:prstGeom prst="rect">
            <a:avLst/>
          </a:prstGeom>
          <a:noFill/>
        </p:spPr>
        <p:txBody>
          <a:bodyPr wrap="square">
            <a:spAutoFit/>
          </a:bodyPr>
          <a:lstStyle/>
          <a:p>
            <a:r>
              <a:rPr lang="en-US" sz="3200" b="1" dirty="0">
                <a:highlight>
                  <a:srgbClr val="FFFF00"/>
                </a:highlight>
              </a:rPr>
              <a:t>conciseness </a:t>
            </a:r>
            <a:endParaRPr lang="en-US" sz="3200" dirty="0">
              <a:highlight>
                <a:srgbClr val="FFFF00"/>
              </a:highlight>
            </a:endParaRPr>
          </a:p>
        </p:txBody>
      </p:sp>
      <p:sp>
        <p:nvSpPr>
          <p:cNvPr id="2" name="Footer Placeholder 1">
            <a:extLst>
              <a:ext uri="{FF2B5EF4-FFF2-40B4-BE49-F238E27FC236}">
                <a16:creationId xmlns:a16="http://schemas.microsoft.com/office/drawing/2014/main" id="{A772ABC2-BF0D-9FA3-928A-F88D52C74778}"/>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2901466D-A6BC-CE3F-8F8E-6C883B4FCFFE}"/>
              </a:ext>
            </a:extLst>
          </p:cNvPr>
          <p:cNvSpPr>
            <a:spLocks noGrp="1"/>
          </p:cNvSpPr>
          <p:nvPr>
            <p:ph type="sldNum" sz="quarter" idx="12"/>
          </p:nvPr>
        </p:nvSpPr>
        <p:spPr/>
        <p:txBody>
          <a:bodyPr/>
          <a:lstStyle/>
          <a:p>
            <a:fld id="{9DCF2CD7-60B3-4E96-B46D-F0E3FBA2B9D3}" type="slidenum">
              <a:rPr lang="en-US" smtClean="0"/>
              <a:t>45</a:t>
            </a:fld>
            <a:endParaRPr lang="en-US"/>
          </a:p>
        </p:txBody>
      </p:sp>
    </p:spTree>
    <p:extLst>
      <p:ext uri="{BB962C8B-B14F-4D97-AF65-F5344CB8AC3E}">
        <p14:creationId xmlns:p14="http://schemas.microsoft.com/office/powerpoint/2010/main" val="3097923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73D31F-66F1-A4AA-9CF1-E50B8199E00A}"/>
              </a:ext>
            </a:extLst>
          </p:cNvPr>
          <p:cNvSpPr txBox="1"/>
          <p:nvPr/>
        </p:nvSpPr>
        <p:spPr>
          <a:xfrm>
            <a:off x="777413" y="363795"/>
            <a:ext cx="3270447" cy="70788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4000" b="1" dirty="0"/>
              <a:t>ii) Confidence</a:t>
            </a:r>
          </a:p>
        </p:txBody>
      </p:sp>
      <p:sp>
        <p:nvSpPr>
          <p:cNvPr id="4" name="TextBox 3">
            <a:extLst>
              <a:ext uri="{FF2B5EF4-FFF2-40B4-BE49-F238E27FC236}">
                <a16:creationId xmlns:a16="http://schemas.microsoft.com/office/drawing/2014/main" id="{4A5E7D41-C7F7-FFA0-5428-46CCB1AF6B30}"/>
              </a:ext>
            </a:extLst>
          </p:cNvPr>
          <p:cNvSpPr txBox="1"/>
          <p:nvPr/>
        </p:nvSpPr>
        <p:spPr>
          <a:xfrm>
            <a:off x="777413" y="1445307"/>
            <a:ext cx="10637174" cy="5262979"/>
          </a:xfrm>
          <a:prstGeom prst="rect">
            <a:avLst/>
          </a:prstGeom>
          <a:noFill/>
        </p:spPr>
        <p:txBody>
          <a:bodyPr wrap="square">
            <a:spAutoFit/>
          </a:bodyPr>
          <a:lstStyle/>
          <a:p>
            <a:pPr marL="342900" indent="-342900">
              <a:buAutoNum type="arabicPeriod"/>
            </a:pPr>
            <a:r>
              <a:rPr lang="en-US" sz="2800" b="1" dirty="0">
                <a:highlight>
                  <a:srgbClr val="FFFF00"/>
                </a:highlight>
              </a:rPr>
              <a:t>Prepare thoroughly</a:t>
            </a:r>
            <a:r>
              <a:rPr lang="en-US" sz="2800" b="1" dirty="0"/>
              <a:t>: Know your material inside out.</a:t>
            </a:r>
          </a:p>
          <a:p>
            <a:pPr marL="342900" indent="-342900">
              <a:buAutoNum type="arabicPeriod"/>
            </a:pPr>
            <a:r>
              <a:rPr lang="en-US" sz="2800" b="1" dirty="0"/>
              <a:t> </a:t>
            </a:r>
            <a:r>
              <a:rPr lang="en-US" sz="2800" b="1" dirty="0">
                <a:highlight>
                  <a:srgbClr val="00FFFF"/>
                </a:highlight>
              </a:rPr>
              <a:t>Practice consistently: </a:t>
            </a:r>
            <a:r>
              <a:rPr lang="en-US" sz="2800" b="1" dirty="0"/>
              <a:t>Rehearse in front of a mirror, record yourself, or speak in front of a small group.</a:t>
            </a:r>
          </a:p>
          <a:p>
            <a:pPr marL="342900" indent="-342900">
              <a:buAutoNum type="arabicPeriod"/>
            </a:pPr>
            <a:r>
              <a:rPr lang="en-US" sz="2800" b="1" dirty="0"/>
              <a:t> </a:t>
            </a:r>
            <a:r>
              <a:rPr lang="en-US" sz="2800" b="1" dirty="0">
                <a:highlight>
                  <a:srgbClr val="00FFFF"/>
                </a:highlight>
              </a:rPr>
              <a:t>Focus on your message: </a:t>
            </a:r>
            <a:r>
              <a:rPr lang="en-US" sz="2800" b="1" dirty="0"/>
              <a:t>Concentrate on the value you're providing to your audience.</a:t>
            </a:r>
          </a:p>
          <a:p>
            <a:pPr marL="342900" indent="-342900">
              <a:buAutoNum type="arabicPeriod"/>
            </a:pPr>
            <a:r>
              <a:rPr lang="en-US" sz="2800" b="1" dirty="0"/>
              <a:t> </a:t>
            </a:r>
            <a:r>
              <a:rPr lang="en-US" sz="2800" b="1" dirty="0">
                <a:highlight>
                  <a:srgbClr val="00FFFF"/>
                </a:highlight>
              </a:rPr>
              <a:t>Use positive self-talk: </a:t>
            </a:r>
            <a:r>
              <a:rPr lang="en-US" sz="2800" b="1" dirty="0"/>
              <a:t>Encourage yourself with positive affirmations.</a:t>
            </a:r>
          </a:p>
          <a:p>
            <a:pPr marL="342900" indent="-342900">
              <a:buAutoNum type="arabicPeriod"/>
            </a:pPr>
            <a:r>
              <a:rPr lang="en-US" sz="2800" b="1" dirty="0">
                <a:highlight>
                  <a:srgbClr val="00FFFF"/>
                </a:highlight>
              </a:rPr>
              <a:t> Visualize success</a:t>
            </a:r>
            <a:r>
              <a:rPr lang="en-US" sz="2800" b="1" dirty="0"/>
              <a:t>: Imagine yourself delivering a successful presentation.</a:t>
            </a:r>
          </a:p>
          <a:p>
            <a:pPr marL="342900" indent="-342900">
              <a:buAutoNum type="arabicPeriod"/>
            </a:pPr>
            <a:r>
              <a:rPr lang="en-US" sz="2800" b="1" dirty="0">
                <a:highlight>
                  <a:srgbClr val="00FFFF"/>
                </a:highlight>
              </a:rPr>
              <a:t> Take care of yourself</a:t>
            </a:r>
            <a:r>
              <a:rPr lang="en-US" sz="2800" b="1" dirty="0"/>
              <a:t>: Get enough sleep, exercise, and eat well to reduce stress and anxiety.</a:t>
            </a:r>
          </a:p>
          <a:p>
            <a:pPr marL="342900" indent="-342900">
              <a:buAutoNum type="arabicPeriod"/>
            </a:pPr>
            <a:endParaRPr lang="en-US" sz="2800" b="1" dirty="0"/>
          </a:p>
        </p:txBody>
      </p:sp>
      <p:sp>
        <p:nvSpPr>
          <p:cNvPr id="3" name="Footer Placeholder 2">
            <a:extLst>
              <a:ext uri="{FF2B5EF4-FFF2-40B4-BE49-F238E27FC236}">
                <a16:creationId xmlns:a16="http://schemas.microsoft.com/office/drawing/2014/main" id="{47C27C19-91B1-EC07-CA26-97F9182E065A}"/>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EEDAB26F-7AEB-9C1A-C4E8-EA37FD3A623B}"/>
              </a:ext>
            </a:extLst>
          </p:cNvPr>
          <p:cNvSpPr>
            <a:spLocks noGrp="1"/>
          </p:cNvSpPr>
          <p:nvPr>
            <p:ph type="sldNum" sz="quarter" idx="12"/>
          </p:nvPr>
        </p:nvSpPr>
        <p:spPr/>
        <p:txBody>
          <a:bodyPr/>
          <a:lstStyle/>
          <a:p>
            <a:fld id="{9DCF2CD7-60B3-4E96-B46D-F0E3FBA2B9D3}" type="slidenum">
              <a:rPr lang="en-US" smtClean="0"/>
              <a:t>46</a:t>
            </a:fld>
            <a:endParaRPr lang="en-US"/>
          </a:p>
        </p:txBody>
      </p:sp>
    </p:spTree>
    <p:extLst>
      <p:ext uri="{BB962C8B-B14F-4D97-AF65-F5344CB8AC3E}">
        <p14:creationId xmlns:p14="http://schemas.microsoft.com/office/powerpoint/2010/main" val="1268650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BE644-D8A7-50AC-E716-111C734950D2}"/>
              </a:ext>
            </a:extLst>
          </p:cNvPr>
          <p:cNvSpPr txBox="1"/>
          <p:nvPr/>
        </p:nvSpPr>
        <p:spPr>
          <a:xfrm>
            <a:off x="993060" y="215833"/>
            <a:ext cx="5506063" cy="70788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sz="4000" b="1" dirty="0"/>
              <a:t>iii)Voice modulation </a:t>
            </a:r>
          </a:p>
        </p:txBody>
      </p:sp>
      <p:sp>
        <p:nvSpPr>
          <p:cNvPr id="4" name="TextBox 3">
            <a:extLst>
              <a:ext uri="{FF2B5EF4-FFF2-40B4-BE49-F238E27FC236}">
                <a16:creationId xmlns:a16="http://schemas.microsoft.com/office/drawing/2014/main" id="{DA7217D8-C9B1-4DAF-CAC8-3E24EAE84DB4}"/>
              </a:ext>
            </a:extLst>
          </p:cNvPr>
          <p:cNvSpPr txBox="1"/>
          <p:nvPr/>
        </p:nvSpPr>
        <p:spPr>
          <a:xfrm>
            <a:off x="747253" y="997645"/>
            <a:ext cx="11257935" cy="4646400"/>
          </a:xfrm>
          <a:prstGeom prst="rect">
            <a:avLst/>
          </a:prstGeom>
          <a:noFill/>
        </p:spPr>
        <p:txBody>
          <a:bodyPr wrap="square">
            <a:spAutoFit/>
          </a:bodyPr>
          <a:lstStyle/>
          <a:p>
            <a:pPr>
              <a:lnSpc>
                <a:spcPct val="150000"/>
              </a:lnSpc>
            </a:pPr>
            <a:r>
              <a:rPr lang="en-US" sz="2000" dirty="0">
                <a:highlight>
                  <a:srgbClr val="FFFF00"/>
                </a:highlight>
                <a:latin typeface="Bahnschrift" panose="020B0502040204020203" pitchFamily="34" charset="0"/>
              </a:rPr>
              <a:t>:1. Pitch</a:t>
            </a:r>
            <a:r>
              <a:rPr lang="en-US" sz="2000" dirty="0">
                <a:latin typeface="Bahnschrift" panose="020B0502040204020203" pitchFamily="34" charset="0"/>
              </a:rPr>
              <a:t>: your pitch to convey emotions, such as raising your pitch for excitement or lowering it for seriousness.</a:t>
            </a:r>
          </a:p>
          <a:p>
            <a:pPr>
              <a:lnSpc>
                <a:spcPct val="150000"/>
              </a:lnSpc>
            </a:pPr>
            <a:r>
              <a:rPr lang="en-US" sz="2000" dirty="0">
                <a:highlight>
                  <a:srgbClr val="FFFF00"/>
                </a:highlight>
                <a:latin typeface="Bahnschrift" panose="020B0502040204020203" pitchFamily="34" charset="0"/>
              </a:rPr>
              <a:t>2. Tone: </a:t>
            </a:r>
            <a:r>
              <a:rPr lang="en-US" sz="2000" dirty="0">
                <a:latin typeface="Bahnschrift" panose="020B0502040204020203" pitchFamily="34" charset="0"/>
              </a:rPr>
              <a:t>Use different tones to convey attitudes, like friendliness, authority, or sarcasm.</a:t>
            </a:r>
          </a:p>
          <a:p>
            <a:pPr>
              <a:lnSpc>
                <a:spcPct val="150000"/>
              </a:lnSpc>
            </a:pPr>
            <a:r>
              <a:rPr lang="en-US" sz="2000" dirty="0">
                <a:highlight>
                  <a:srgbClr val="FFFF00"/>
                </a:highlight>
                <a:latin typeface="Bahnschrift" panose="020B0502040204020203" pitchFamily="34" charset="0"/>
              </a:rPr>
              <a:t>3. Volume: </a:t>
            </a:r>
            <a:r>
              <a:rPr lang="en-US" sz="2000" dirty="0">
                <a:latin typeface="Bahnschrift" panose="020B0502040204020203" pitchFamily="34" charset="0"/>
              </a:rPr>
              <a:t>Adjust your volume to emphasize points, like speaking louder for importance or softer for intimacy.</a:t>
            </a:r>
          </a:p>
          <a:p>
            <a:pPr>
              <a:lnSpc>
                <a:spcPct val="150000"/>
              </a:lnSpc>
            </a:pPr>
            <a:r>
              <a:rPr lang="en-US" sz="2000" dirty="0">
                <a:highlight>
                  <a:srgbClr val="FFFF00"/>
                </a:highlight>
                <a:latin typeface="Bahnschrift" panose="020B0502040204020203" pitchFamily="34" charset="0"/>
              </a:rPr>
              <a:t>4 Pauses: </a:t>
            </a:r>
            <a:r>
              <a:rPr lang="en-US" sz="2000" dirty="0">
                <a:latin typeface="Bahnschrift" panose="020B0502040204020203" pitchFamily="34" charset="0"/>
              </a:rPr>
              <a:t>Use strategic pauses for emphasis, drama, or to allow the audience to absorb information.</a:t>
            </a:r>
          </a:p>
          <a:p>
            <a:pPr>
              <a:lnSpc>
                <a:spcPct val="150000"/>
              </a:lnSpc>
            </a:pPr>
            <a:r>
              <a:rPr lang="en-US" sz="2000" dirty="0">
                <a:highlight>
                  <a:srgbClr val="FFFF00"/>
                </a:highlight>
                <a:latin typeface="Bahnschrift" panose="020B0502040204020203" pitchFamily="34" charset="0"/>
              </a:rPr>
              <a:t>.5.Articulation: </a:t>
            </a:r>
            <a:r>
              <a:rPr lang="en-US" sz="2000" dirty="0">
                <a:latin typeface="Bahnschrift" panose="020B0502040204020203" pitchFamily="34" charset="0"/>
              </a:rPr>
              <a:t>Enunciate clearly to ensure understanding</a:t>
            </a:r>
          </a:p>
          <a:p>
            <a:pPr>
              <a:lnSpc>
                <a:spcPct val="150000"/>
              </a:lnSpc>
            </a:pPr>
            <a:r>
              <a:rPr lang="en-US" sz="2000" dirty="0">
                <a:highlight>
                  <a:srgbClr val="FFFF00"/>
                </a:highlight>
                <a:latin typeface="Bahnschrift" panose="020B0502040204020203" pitchFamily="34" charset="0"/>
              </a:rPr>
              <a:t>6. Emphasis: </a:t>
            </a:r>
            <a:r>
              <a:rPr lang="en-US" sz="2000" dirty="0">
                <a:latin typeface="Bahnschrift" panose="020B0502040204020203" pitchFamily="34" charset="0"/>
              </a:rPr>
              <a:t>Use emphasis to draw attention to key points or words.</a:t>
            </a:r>
          </a:p>
          <a:p>
            <a:pPr>
              <a:lnSpc>
                <a:spcPct val="150000"/>
              </a:lnSpc>
            </a:pPr>
            <a:r>
              <a:rPr lang="en-US" sz="2000" dirty="0">
                <a:highlight>
                  <a:srgbClr val="FFFF00"/>
                </a:highlight>
                <a:latin typeface="Bahnschrift" panose="020B0502040204020203" pitchFamily="34" charset="0"/>
              </a:rPr>
              <a:t>7. Authenticity: </a:t>
            </a:r>
            <a:r>
              <a:rPr lang="en-US" sz="2000" dirty="0">
                <a:latin typeface="Bahnschrift" panose="020B0502040204020203" pitchFamily="34" charset="0"/>
              </a:rPr>
              <a:t>Be true</a:t>
            </a:r>
          </a:p>
        </p:txBody>
      </p:sp>
      <p:sp>
        <p:nvSpPr>
          <p:cNvPr id="3" name="Footer Placeholder 2">
            <a:extLst>
              <a:ext uri="{FF2B5EF4-FFF2-40B4-BE49-F238E27FC236}">
                <a16:creationId xmlns:a16="http://schemas.microsoft.com/office/drawing/2014/main" id="{570D9360-FF57-49F3-8304-484F87A7693A}"/>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CF0037F1-3FD0-8368-2E6F-9EF937CC0E72}"/>
              </a:ext>
            </a:extLst>
          </p:cNvPr>
          <p:cNvSpPr>
            <a:spLocks noGrp="1"/>
          </p:cNvSpPr>
          <p:nvPr>
            <p:ph type="sldNum" sz="quarter" idx="12"/>
          </p:nvPr>
        </p:nvSpPr>
        <p:spPr/>
        <p:txBody>
          <a:bodyPr/>
          <a:lstStyle/>
          <a:p>
            <a:fld id="{9DCF2CD7-60B3-4E96-B46D-F0E3FBA2B9D3}" type="slidenum">
              <a:rPr lang="en-US" smtClean="0"/>
              <a:t>47</a:t>
            </a:fld>
            <a:endParaRPr lang="en-US"/>
          </a:p>
        </p:txBody>
      </p:sp>
    </p:spTree>
    <p:extLst>
      <p:ext uri="{BB962C8B-B14F-4D97-AF65-F5344CB8AC3E}">
        <p14:creationId xmlns:p14="http://schemas.microsoft.com/office/powerpoint/2010/main" val="4203756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41F074-E1C5-1EF8-D964-4BD65DF6F769}"/>
              </a:ext>
            </a:extLst>
          </p:cNvPr>
          <p:cNvSpPr txBox="1"/>
          <p:nvPr/>
        </p:nvSpPr>
        <p:spPr>
          <a:xfrm>
            <a:off x="1426342" y="825911"/>
            <a:ext cx="4558940" cy="70788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en-US" sz="4000" b="1" dirty="0"/>
              <a:t>IV) Body language  </a:t>
            </a:r>
          </a:p>
        </p:txBody>
      </p:sp>
      <p:sp>
        <p:nvSpPr>
          <p:cNvPr id="4" name="TextBox 3">
            <a:extLst>
              <a:ext uri="{FF2B5EF4-FFF2-40B4-BE49-F238E27FC236}">
                <a16:creationId xmlns:a16="http://schemas.microsoft.com/office/drawing/2014/main" id="{391BAAF4-2E15-EBB7-3FE9-1880FC99261B}"/>
              </a:ext>
            </a:extLst>
          </p:cNvPr>
          <p:cNvSpPr txBox="1"/>
          <p:nvPr/>
        </p:nvSpPr>
        <p:spPr>
          <a:xfrm>
            <a:off x="766917" y="1614381"/>
            <a:ext cx="10156722" cy="4646400"/>
          </a:xfrm>
          <a:prstGeom prst="rect">
            <a:avLst/>
          </a:prstGeom>
          <a:noFill/>
        </p:spPr>
        <p:txBody>
          <a:bodyPr wrap="square">
            <a:spAutoFit/>
          </a:bodyPr>
          <a:lstStyle/>
          <a:p>
            <a:pPr marL="342900" indent="-342900">
              <a:lnSpc>
                <a:spcPct val="150000"/>
              </a:lnSpc>
              <a:buAutoNum type="arabicPeriod"/>
            </a:pPr>
            <a:r>
              <a:rPr lang="en-US" sz="2000" dirty="0">
                <a:highlight>
                  <a:srgbClr val="FFFF00"/>
                </a:highlight>
                <a:latin typeface="Bahnschrift" panose="020B0502040204020203" pitchFamily="34" charset="0"/>
              </a:rPr>
              <a:t>Posture: </a:t>
            </a:r>
            <a:r>
              <a:rPr lang="en-US" sz="2000" dirty="0">
                <a:latin typeface="Bahnschrift" panose="020B0502040204020203" pitchFamily="34" charset="0"/>
              </a:rPr>
              <a:t>Maintain good posture, standing up straight and avoiding slouching.</a:t>
            </a:r>
          </a:p>
          <a:p>
            <a:pPr marL="342900" indent="-342900">
              <a:lnSpc>
                <a:spcPct val="150000"/>
              </a:lnSpc>
              <a:buAutoNum type="arabicPeriod"/>
            </a:pPr>
            <a:r>
              <a:rPr lang="en-US" sz="2000" dirty="0">
                <a:highlight>
                  <a:srgbClr val="FFFF00"/>
                </a:highlight>
                <a:latin typeface="Bahnschrift" panose="020B0502040204020203" pitchFamily="34" charset="0"/>
              </a:rPr>
              <a:t>Eye contact: </a:t>
            </a:r>
            <a:r>
              <a:rPr lang="en-US" sz="2000" dirty="0">
                <a:latin typeface="Bahnschrift" panose="020B0502040204020203" pitchFamily="34" charset="0"/>
              </a:rPr>
              <a:t>Engage with your audience through regular eye contact, but avoid staring.</a:t>
            </a:r>
          </a:p>
          <a:p>
            <a:pPr marL="342900" indent="-342900">
              <a:lnSpc>
                <a:spcPct val="150000"/>
              </a:lnSpc>
              <a:buAutoNum type="arabicPeriod"/>
            </a:pPr>
            <a:r>
              <a:rPr lang="en-US" sz="2000" dirty="0">
                <a:latin typeface="Bahnschrift" panose="020B0502040204020203" pitchFamily="34" charset="0"/>
              </a:rPr>
              <a:t> </a:t>
            </a:r>
            <a:r>
              <a:rPr lang="en-US" sz="2000" dirty="0">
                <a:highlight>
                  <a:srgbClr val="FFFF00"/>
                </a:highlight>
                <a:latin typeface="Bahnschrift" panose="020B0502040204020203" pitchFamily="34" charset="0"/>
              </a:rPr>
              <a:t>Facial expressions: </a:t>
            </a:r>
            <a:r>
              <a:rPr lang="en-US" sz="2000" dirty="0">
                <a:latin typeface="Bahnschrift" panose="020B0502040204020203" pitchFamily="34" charset="0"/>
              </a:rPr>
              <a:t>Use positive facial expressions like smiling, and avoid negative ones like frowning.</a:t>
            </a:r>
          </a:p>
          <a:p>
            <a:pPr marL="342900" indent="-342900">
              <a:lnSpc>
                <a:spcPct val="150000"/>
              </a:lnSpc>
              <a:buAutoNum type="arabicPeriod"/>
            </a:pPr>
            <a:r>
              <a:rPr lang="en-US" sz="2000" dirty="0">
                <a:highlight>
                  <a:srgbClr val="FFFF00"/>
                </a:highlight>
                <a:latin typeface="Bahnschrift" panose="020B0502040204020203" pitchFamily="34" charset="0"/>
              </a:rPr>
              <a:t>Gestures: </a:t>
            </a:r>
            <a:r>
              <a:rPr lang="en-US" sz="2000" dirty="0">
                <a:latin typeface="Bahnschrift" panose="020B0502040204020203" pitchFamily="34" charset="0"/>
              </a:rPr>
              <a:t>Use purposeful gestures to emphasize points, but avoid distracting movements.</a:t>
            </a:r>
          </a:p>
          <a:p>
            <a:pPr marL="342900" indent="-342900">
              <a:lnSpc>
                <a:spcPct val="150000"/>
              </a:lnSpc>
              <a:buAutoNum type="arabicPeriod"/>
            </a:pPr>
            <a:r>
              <a:rPr lang="en-US" sz="2000" dirty="0">
                <a:highlight>
                  <a:srgbClr val="FFFF00"/>
                </a:highlight>
                <a:latin typeface="Bahnschrift" panose="020B0502040204020203" pitchFamily="34" charset="0"/>
              </a:rPr>
              <a:t>Hand movements: </a:t>
            </a:r>
            <a:r>
              <a:rPr lang="en-US" sz="2000" dirty="0">
                <a:latin typeface="Bahnschrift" panose="020B0502040204020203" pitchFamily="34" charset="0"/>
              </a:rPr>
              <a:t>Use open and confident hand movements, avoiding fidgeting or hiding hands.</a:t>
            </a:r>
          </a:p>
          <a:p>
            <a:pPr>
              <a:lnSpc>
                <a:spcPct val="150000"/>
              </a:lnSpc>
            </a:pPr>
            <a:r>
              <a:rPr lang="en-US" sz="2000" dirty="0">
                <a:latin typeface="Bahnschrift" panose="020B0502040204020203" pitchFamily="34" charset="0"/>
              </a:rPr>
              <a:t>6. </a:t>
            </a:r>
            <a:r>
              <a:rPr lang="en-US" sz="2000" dirty="0">
                <a:highlight>
                  <a:srgbClr val="FFFF00"/>
                </a:highlight>
                <a:latin typeface="Bahnschrift" panose="020B0502040204020203" pitchFamily="34" charset="0"/>
              </a:rPr>
              <a:t>Relaxation: </a:t>
            </a:r>
            <a:r>
              <a:rPr lang="en-US" sz="2000" dirty="0">
                <a:latin typeface="Bahnschrift" panose="020B0502040204020203" pitchFamily="34" charset="0"/>
              </a:rPr>
              <a:t>Relax your body and avoid tension, which can be visible to the audience.</a:t>
            </a:r>
          </a:p>
        </p:txBody>
      </p:sp>
      <p:sp>
        <p:nvSpPr>
          <p:cNvPr id="3" name="Footer Placeholder 2">
            <a:extLst>
              <a:ext uri="{FF2B5EF4-FFF2-40B4-BE49-F238E27FC236}">
                <a16:creationId xmlns:a16="http://schemas.microsoft.com/office/drawing/2014/main" id="{7FBA3BE9-0AE9-A4AD-40FB-D7E75B14AC2E}"/>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0715804C-BAE3-BC79-6D9C-7132047C0046}"/>
              </a:ext>
            </a:extLst>
          </p:cNvPr>
          <p:cNvSpPr>
            <a:spLocks noGrp="1"/>
          </p:cNvSpPr>
          <p:nvPr>
            <p:ph type="sldNum" sz="quarter" idx="12"/>
          </p:nvPr>
        </p:nvSpPr>
        <p:spPr/>
        <p:txBody>
          <a:bodyPr/>
          <a:lstStyle/>
          <a:p>
            <a:fld id="{9DCF2CD7-60B3-4E96-B46D-F0E3FBA2B9D3}" type="slidenum">
              <a:rPr lang="en-US" smtClean="0"/>
              <a:t>48</a:t>
            </a:fld>
            <a:endParaRPr lang="en-US"/>
          </a:p>
        </p:txBody>
      </p:sp>
    </p:spTree>
    <p:extLst>
      <p:ext uri="{BB962C8B-B14F-4D97-AF65-F5344CB8AC3E}">
        <p14:creationId xmlns:p14="http://schemas.microsoft.com/office/powerpoint/2010/main" val="3285714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C4A5DF-DF39-D489-6B19-1E34E4E1D8A9}"/>
              </a:ext>
            </a:extLst>
          </p:cNvPr>
          <p:cNvSpPr txBox="1"/>
          <p:nvPr/>
        </p:nvSpPr>
        <p:spPr>
          <a:xfrm>
            <a:off x="875072" y="847722"/>
            <a:ext cx="6115664" cy="707886"/>
          </a:xfrm>
          <a:prstGeom prst="rect">
            <a:avLst/>
          </a:prstGeom>
          <a:solidFill>
            <a:srgbClr val="FFC000"/>
          </a:solidFill>
        </p:spPr>
        <p:txBody>
          <a:bodyPr wrap="square">
            <a:spAutoFit/>
          </a:bodyPr>
          <a:lstStyle/>
          <a:p>
            <a:r>
              <a:rPr lang="en-US" sz="4000" b="1" dirty="0"/>
              <a:t>V)Eye contact </a:t>
            </a:r>
          </a:p>
        </p:txBody>
      </p:sp>
      <p:sp>
        <p:nvSpPr>
          <p:cNvPr id="5" name="TextBox 4">
            <a:extLst>
              <a:ext uri="{FF2B5EF4-FFF2-40B4-BE49-F238E27FC236}">
                <a16:creationId xmlns:a16="http://schemas.microsoft.com/office/drawing/2014/main" id="{66C6E319-6693-74A5-352C-59D48B09120F}"/>
              </a:ext>
            </a:extLst>
          </p:cNvPr>
          <p:cNvSpPr txBox="1"/>
          <p:nvPr/>
        </p:nvSpPr>
        <p:spPr>
          <a:xfrm>
            <a:off x="1061884" y="1555608"/>
            <a:ext cx="11041626" cy="5011565"/>
          </a:xfrm>
          <a:prstGeom prst="rect">
            <a:avLst/>
          </a:prstGeom>
          <a:noFill/>
        </p:spPr>
        <p:txBody>
          <a:bodyPr wrap="square">
            <a:spAutoFit/>
          </a:bodyPr>
          <a:lstStyle/>
          <a:p>
            <a:pPr marL="342900" indent="-342900">
              <a:lnSpc>
                <a:spcPct val="150000"/>
              </a:lnSpc>
              <a:buAutoNum type="arabicPeriod"/>
            </a:pPr>
            <a:r>
              <a:rPr lang="en-US" sz="2400" dirty="0">
                <a:latin typeface="Sitka Text" pitchFamily="2" charset="0"/>
              </a:rPr>
              <a:t>Engage with different sections of the audience</a:t>
            </a:r>
          </a:p>
          <a:p>
            <a:pPr marL="342900" indent="-342900">
              <a:lnSpc>
                <a:spcPct val="150000"/>
              </a:lnSpc>
              <a:buAutoNum type="arabicPeriod"/>
            </a:pPr>
            <a:r>
              <a:rPr lang="en-US" sz="2400" dirty="0">
                <a:latin typeface="Sitka Text" pitchFamily="2" charset="0"/>
              </a:rPr>
              <a:t> Make eye contact with individuals, not just scanning the room</a:t>
            </a:r>
          </a:p>
          <a:p>
            <a:pPr marL="342900" indent="-342900">
              <a:lnSpc>
                <a:spcPct val="150000"/>
              </a:lnSpc>
              <a:buAutoNum type="arabicPeriod"/>
            </a:pPr>
            <a:r>
              <a:rPr lang="en-US" sz="2400" dirty="0">
                <a:latin typeface="Sitka Text" pitchFamily="2" charset="0"/>
              </a:rPr>
              <a:t> Hold eye contact for 2-3 seconds per person</a:t>
            </a:r>
          </a:p>
          <a:p>
            <a:pPr marL="342900" indent="-342900">
              <a:lnSpc>
                <a:spcPct val="150000"/>
              </a:lnSpc>
              <a:buAutoNum type="arabicPeriod"/>
            </a:pPr>
            <a:r>
              <a:rPr lang="en-US" sz="2400" dirty="0">
                <a:latin typeface="Sitka Text" pitchFamily="2" charset="0"/>
              </a:rPr>
              <a:t> Vary eye contact to avoid staring or making anyone uncomfortable</a:t>
            </a:r>
          </a:p>
          <a:p>
            <a:pPr marL="342900" indent="-342900">
              <a:lnSpc>
                <a:spcPct val="150000"/>
              </a:lnSpc>
              <a:buAutoNum type="arabicPeriod"/>
            </a:pPr>
            <a:r>
              <a:rPr lang="en-US" sz="2400" dirty="0">
                <a:latin typeface="Sitka Text" pitchFamily="2" charset="0"/>
              </a:rPr>
              <a:t> Use eye contact to emphasize key points or transitions</a:t>
            </a:r>
          </a:p>
          <a:p>
            <a:pPr>
              <a:lnSpc>
                <a:spcPct val="150000"/>
              </a:lnSpc>
            </a:pPr>
            <a:r>
              <a:rPr lang="en-US" sz="2400" dirty="0">
                <a:latin typeface="Sitka Text" pitchFamily="2" charset="0"/>
              </a:rPr>
              <a:t>6.. Practice eye contact in everyday conversations to build comfort</a:t>
            </a:r>
          </a:p>
          <a:p>
            <a:pPr>
              <a:lnSpc>
                <a:spcPct val="150000"/>
              </a:lnSpc>
            </a:pPr>
            <a:r>
              <a:rPr lang="en-US" sz="2400" dirty="0">
                <a:latin typeface="Sitka Text" pitchFamily="2" charset="0"/>
              </a:rPr>
              <a:t>7. Avoid reading from notes or slides excessively</a:t>
            </a:r>
          </a:p>
          <a:p>
            <a:pPr>
              <a:lnSpc>
                <a:spcPct val="150000"/>
              </a:lnSpc>
            </a:pPr>
            <a:r>
              <a:rPr lang="en-US" sz="2400" dirty="0">
                <a:latin typeface="Sitka Text" pitchFamily="2" charset="0"/>
              </a:rPr>
              <a:t>8. Use eye contact to connect with your message and show passion</a:t>
            </a:r>
          </a:p>
          <a:p>
            <a:pPr>
              <a:lnSpc>
                <a:spcPct val="150000"/>
              </a:lnSpc>
            </a:pPr>
            <a:endParaRPr lang="en-US" sz="2400" dirty="0">
              <a:latin typeface="Sitka Text" pitchFamily="2" charset="0"/>
            </a:endParaRPr>
          </a:p>
        </p:txBody>
      </p:sp>
      <p:sp>
        <p:nvSpPr>
          <p:cNvPr id="2" name="Footer Placeholder 1">
            <a:extLst>
              <a:ext uri="{FF2B5EF4-FFF2-40B4-BE49-F238E27FC236}">
                <a16:creationId xmlns:a16="http://schemas.microsoft.com/office/drawing/2014/main" id="{2A0C91C5-E92C-4DAE-9897-7A5AC0423073}"/>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F972FDF1-5B93-9B5F-0903-C05BAF0A5CDB}"/>
              </a:ext>
            </a:extLst>
          </p:cNvPr>
          <p:cNvSpPr>
            <a:spLocks noGrp="1"/>
          </p:cNvSpPr>
          <p:nvPr>
            <p:ph type="sldNum" sz="quarter" idx="12"/>
          </p:nvPr>
        </p:nvSpPr>
        <p:spPr/>
        <p:txBody>
          <a:bodyPr/>
          <a:lstStyle/>
          <a:p>
            <a:fld id="{9DCF2CD7-60B3-4E96-B46D-F0E3FBA2B9D3}" type="slidenum">
              <a:rPr lang="en-US" smtClean="0"/>
              <a:t>49</a:t>
            </a:fld>
            <a:endParaRPr lang="en-US"/>
          </a:p>
        </p:txBody>
      </p:sp>
    </p:spTree>
    <p:extLst>
      <p:ext uri="{BB962C8B-B14F-4D97-AF65-F5344CB8AC3E}">
        <p14:creationId xmlns:p14="http://schemas.microsoft.com/office/powerpoint/2010/main" val="228273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DC9A60-EDF9-AD90-B5E1-37E4EF619CC2}"/>
              </a:ext>
            </a:extLst>
          </p:cNvPr>
          <p:cNvSpPr txBox="1"/>
          <p:nvPr/>
        </p:nvSpPr>
        <p:spPr>
          <a:xfrm>
            <a:off x="4031227" y="1228397"/>
            <a:ext cx="7944463" cy="4401205"/>
          </a:xfrm>
          <a:prstGeom prst="rect">
            <a:avLst/>
          </a:prstGeom>
          <a:noFill/>
        </p:spPr>
        <p:txBody>
          <a:bodyPr wrap="square">
            <a:spAutoFit/>
          </a:bodyPr>
          <a:lstStyle/>
          <a:p>
            <a:pPr marL="514350" indent="-514350">
              <a:buFont typeface="Wingdings" panose="05000000000000000000" pitchFamily="2" charset="2"/>
              <a:buChar char="Ø"/>
            </a:pPr>
            <a:r>
              <a:rPr lang="en-US" sz="2800" b="0" i="0" dirty="0">
                <a:effectLst/>
                <a:latin typeface="Roboto" panose="02000000000000000000" pitchFamily="2" charset="0"/>
              </a:rPr>
              <a:t>Public speaking is the process of speaking to a group of people in </a:t>
            </a:r>
            <a:r>
              <a:rPr lang="en-US" sz="2800" b="0" i="0" dirty="0">
                <a:solidFill>
                  <a:srgbClr val="FF0000"/>
                </a:solidFill>
                <a:effectLst/>
                <a:latin typeface="Roboto" panose="02000000000000000000" pitchFamily="2" charset="0"/>
              </a:rPr>
              <a:t>a structured, deliberate manner intended to inform, influence, or entertain the listeners</a:t>
            </a:r>
            <a:r>
              <a:rPr lang="en-US" sz="2800" b="0" i="0" dirty="0">
                <a:effectLst/>
                <a:latin typeface="Roboto" panose="02000000000000000000" pitchFamily="2" charset="0"/>
              </a:rPr>
              <a:t>. </a:t>
            </a:r>
          </a:p>
          <a:p>
            <a:pPr marL="514350" indent="-514350">
              <a:buFont typeface="Wingdings" panose="05000000000000000000" pitchFamily="2" charset="2"/>
              <a:buChar char="Ø"/>
            </a:pPr>
            <a:endParaRPr lang="en-US" sz="2800" b="0" i="0" dirty="0">
              <a:effectLst/>
              <a:latin typeface="Roboto" panose="02000000000000000000" pitchFamily="2" charset="0"/>
            </a:endParaRPr>
          </a:p>
          <a:p>
            <a:pPr marL="514350" indent="-514350">
              <a:buFont typeface="Wingdings" panose="05000000000000000000" pitchFamily="2" charset="2"/>
              <a:buChar char="Ø"/>
            </a:pPr>
            <a:r>
              <a:rPr lang="en-US" sz="2800" b="0" i="0" dirty="0">
                <a:effectLst/>
                <a:latin typeface="Roboto" panose="02000000000000000000" pitchFamily="2" charset="0"/>
              </a:rPr>
              <a:t>Public speaking have several components that embrace such things as </a:t>
            </a:r>
            <a:r>
              <a:rPr lang="en-US" sz="2800" b="0" i="0" dirty="0">
                <a:solidFill>
                  <a:srgbClr val="FF0000"/>
                </a:solidFill>
                <a:effectLst/>
                <a:latin typeface="Roboto" panose="02000000000000000000" pitchFamily="2" charset="0"/>
              </a:rPr>
              <a:t>motivational speaking, leadership/personal development, business, customer service, large group communication</a:t>
            </a:r>
            <a:r>
              <a:rPr lang="en-US" sz="2800" b="0" i="0" dirty="0">
                <a:effectLst/>
                <a:latin typeface="Roboto" panose="02000000000000000000" pitchFamily="2" charset="0"/>
              </a:rPr>
              <a:t>, and mass communication.</a:t>
            </a:r>
            <a:endParaRPr lang="en-US" sz="2800" dirty="0"/>
          </a:p>
        </p:txBody>
      </p:sp>
      <p:pic>
        <p:nvPicPr>
          <p:cNvPr id="4" name="Picture 3">
            <a:extLst>
              <a:ext uri="{FF2B5EF4-FFF2-40B4-BE49-F238E27FC236}">
                <a16:creationId xmlns:a16="http://schemas.microsoft.com/office/drawing/2014/main" id="{A23DDCD2-2AF4-170F-0EE1-6AEB68307898}"/>
              </a:ext>
            </a:extLst>
          </p:cNvPr>
          <p:cNvPicPr>
            <a:picLocks noChangeAspect="1"/>
          </p:cNvPicPr>
          <p:nvPr/>
        </p:nvPicPr>
        <p:blipFill>
          <a:blip r:embed="rId2"/>
          <a:stretch>
            <a:fillRect/>
          </a:stretch>
        </p:blipFill>
        <p:spPr>
          <a:xfrm>
            <a:off x="609599" y="2069690"/>
            <a:ext cx="3559279" cy="3416710"/>
          </a:xfrm>
          <a:prstGeom prst="rect">
            <a:avLst/>
          </a:prstGeom>
        </p:spPr>
      </p:pic>
      <p:sp>
        <p:nvSpPr>
          <p:cNvPr id="2" name="Rectangle 1">
            <a:extLst>
              <a:ext uri="{FF2B5EF4-FFF2-40B4-BE49-F238E27FC236}">
                <a16:creationId xmlns:a16="http://schemas.microsoft.com/office/drawing/2014/main" id="{B113C2C6-B662-6B8D-2B33-CE618A14E317}"/>
              </a:ext>
            </a:extLst>
          </p:cNvPr>
          <p:cNvSpPr/>
          <p:nvPr/>
        </p:nvSpPr>
        <p:spPr>
          <a:xfrm>
            <a:off x="877636" y="578096"/>
            <a:ext cx="408509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t>
            </a:r>
          </a:p>
        </p:txBody>
      </p:sp>
      <p:sp>
        <p:nvSpPr>
          <p:cNvPr id="5" name="Footer Placeholder 4">
            <a:extLst>
              <a:ext uri="{FF2B5EF4-FFF2-40B4-BE49-F238E27FC236}">
                <a16:creationId xmlns:a16="http://schemas.microsoft.com/office/drawing/2014/main" id="{3DFAA4B7-E6FC-179C-4B60-B302FC8FBA92}"/>
              </a:ext>
            </a:extLst>
          </p:cNvPr>
          <p:cNvSpPr>
            <a:spLocks noGrp="1"/>
          </p:cNvSpPr>
          <p:nvPr>
            <p:ph type="ftr" sz="quarter" idx="11"/>
          </p:nvPr>
        </p:nvSpPr>
        <p:spPr/>
        <p:txBody>
          <a:bodyPr/>
          <a:lstStyle/>
          <a:p>
            <a:r>
              <a:rPr lang="en-US"/>
              <a:t>Madhuri ma'am notes</a:t>
            </a:r>
          </a:p>
        </p:txBody>
      </p:sp>
      <p:sp>
        <p:nvSpPr>
          <p:cNvPr id="6" name="Slide Number Placeholder 5">
            <a:extLst>
              <a:ext uri="{FF2B5EF4-FFF2-40B4-BE49-F238E27FC236}">
                <a16:creationId xmlns:a16="http://schemas.microsoft.com/office/drawing/2014/main" id="{148EAC40-0C66-6F96-8446-E66F43181823}"/>
              </a:ext>
            </a:extLst>
          </p:cNvPr>
          <p:cNvSpPr>
            <a:spLocks noGrp="1"/>
          </p:cNvSpPr>
          <p:nvPr>
            <p:ph type="sldNum" sz="quarter" idx="12"/>
          </p:nvPr>
        </p:nvSpPr>
        <p:spPr/>
        <p:txBody>
          <a:bodyPr/>
          <a:lstStyle/>
          <a:p>
            <a:fld id="{9DCF2CD7-60B3-4E96-B46D-F0E3FBA2B9D3}" type="slidenum">
              <a:rPr lang="en-US" smtClean="0"/>
              <a:t>5</a:t>
            </a:fld>
            <a:endParaRPr lang="en-US"/>
          </a:p>
        </p:txBody>
      </p:sp>
    </p:spTree>
    <p:extLst>
      <p:ext uri="{BB962C8B-B14F-4D97-AF65-F5344CB8AC3E}">
        <p14:creationId xmlns:p14="http://schemas.microsoft.com/office/powerpoint/2010/main" val="1629703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503A2E-F295-C9D6-DF54-3381EDA9F53D}"/>
              </a:ext>
            </a:extLst>
          </p:cNvPr>
          <p:cNvSpPr txBox="1"/>
          <p:nvPr/>
        </p:nvSpPr>
        <p:spPr>
          <a:xfrm>
            <a:off x="894736" y="700237"/>
            <a:ext cx="6115664" cy="646331"/>
          </a:xfrm>
          <a:prstGeom prst="rect">
            <a:avLst/>
          </a:prstGeom>
          <a:solidFill>
            <a:srgbClr val="FFC000"/>
          </a:solidFill>
        </p:spPr>
        <p:txBody>
          <a:bodyPr wrap="square">
            <a:spAutoFit/>
          </a:bodyPr>
          <a:lstStyle/>
          <a:p>
            <a:r>
              <a:rPr lang="en-US" sz="3600" b="1" dirty="0"/>
              <a:t>vi)Engage the audience </a:t>
            </a:r>
          </a:p>
        </p:txBody>
      </p:sp>
      <p:sp>
        <p:nvSpPr>
          <p:cNvPr id="5" name="TextBox 4">
            <a:extLst>
              <a:ext uri="{FF2B5EF4-FFF2-40B4-BE49-F238E27FC236}">
                <a16:creationId xmlns:a16="http://schemas.microsoft.com/office/drawing/2014/main" id="{EDFD3457-4B49-03E4-0A1B-BE0AE1AA37AA}"/>
              </a:ext>
            </a:extLst>
          </p:cNvPr>
          <p:cNvSpPr txBox="1"/>
          <p:nvPr/>
        </p:nvSpPr>
        <p:spPr>
          <a:xfrm>
            <a:off x="894736" y="1346568"/>
            <a:ext cx="10707330" cy="4472186"/>
          </a:xfrm>
          <a:prstGeom prst="rect">
            <a:avLst/>
          </a:prstGeom>
          <a:noFill/>
        </p:spPr>
        <p:txBody>
          <a:bodyPr wrap="square">
            <a:spAutoFit/>
          </a:bodyPr>
          <a:lstStyle/>
          <a:p>
            <a:pPr marL="342900" indent="-342900">
              <a:lnSpc>
                <a:spcPct val="150000"/>
              </a:lnSpc>
              <a:buAutoNum type="arabicPeriod"/>
            </a:pPr>
            <a:r>
              <a:rPr lang="en-US" sz="2400" dirty="0">
                <a:highlight>
                  <a:srgbClr val="FFFF00"/>
                </a:highlight>
              </a:rPr>
              <a:t>Know your audience: </a:t>
            </a:r>
            <a:r>
              <a:rPr lang="en-US" sz="2400" dirty="0"/>
              <a:t>Understand their needs, interests, and level of understanding.</a:t>
            </a:r>
          </a:p>
          <a:p>
            <a:pPr marL="342900" indent="-342900">
              <a:lnSpc>
                <a:spcPct val="150000"/>
              </a:lnSpc>
              <a:buAutoNum type="arabicPeriod"/>
            </a:pPr>
            <a:r>
              <a:rPr lang="en-US" sz="2400" dirty="0"/>
              <a:t> </a:t>
            </a:r>
            <a:r>
              <a:rPr lang="en-US" sz="2400" dirty="0">
                <a:highlight>
                  <a:srgbClr val="FFFF00"/>
                </a:highlight>
              </a:rPr>
              <a:t>Use storytelling</a:t>
            </a:r>
            <a:r>
              <a:rPr lang="en-US" sz="2400" dirty="0"/>
              <a:t>: Share relatable, personal anecdotes or examples to illustrate points..</a:t>
            </a:r>
          </a:p>
          <a:p>
            <a:pPr marL="342900" indent="-342900">
              <a:lnSpc>
                <a:spcPct val="150000"/>
              </a:lnSpc>
              <a:buAutoNum type="arabicPeriod"/>
            </a:pPr>
            <a:r>
              <a:rPr lang="en-US" sz="2400" dirty="0"/>
              <a:t> </a:t>
            </a:r>
            <a:r>
              <a:rPr lang="en-US" sz="2400" dirty="0">
                <a:highlight>
                  <a:srgbClr val="FFFF00"/>
                </a:highlight>
              </a:rPr>
              <a:t>Make eye contact</a:t>
            </a:r>
            <a:r>
              <a:rPr lang="en-US" sz="2400" dirty="0"/>
              <a:t>: Connect with individual audience members.</a:t>
            </a:r>
          </a:p>
          <a:p>
            <a:pPr marL="342900" indent="-342900">
              <a:lnSpc>
                <a:spcPct val="150000"/>
              </a:lnSpc>
              <a:buAutoNum type="arabicPeriod"/>
            </a:pPr>
            <a:r>
              <a:rPr lang="en-US" sz="2400" dirty="0">
                <a:highlight>
                  <a:srgbClr val="FFFF00"/>
                </a:highlight>
              </a:rPr>
              <a:t>Vary tone, pitch, and pace: </a:t>
            </a:r>
            <a:r>
              <a:rPr lang="en-US" sz="2400" dirty="0"/>
              <a:t>Add emphasis and keep the audience engaged.</a:t>
            </a:r>
          </a:p>
          <a:p>
            <a:pPr marL="342900" indent="-342900">
              <a:lnSpc>
                <a:spcPct val="150000"/>
              </a:lnSpc>
              <a:buAutoNum type="arabicPeriod"/>
            </a:pPr>
            <a:r>
              <a:rPr lang="en-US" sz="2400" dirty="0">
                <a:highlight>
                  <a:srgbClr val="FFFF00"/>
                </a:highlight>
              </a:rPr>
              <a:t>Use humor: </a:t>
            </a:r>
            <a:r>
              <a:rPr lang="en-US" sz="2400" dirty="0"/>
              <a:t>Appropriately use humor to break the ice and build rapport.</a:t>
            </a:r>
          </a:p>
          <a:p>
            <a:pPr marL="457200" indent="-457200">
              <a:lnSpc>
                <a:spcPct val="150000"/>
              </a:lnSpc>
              <a:buAutoNum type="arabicPeriod" startAt="6"/>
            </a:pPr>
            <a:r>
              <a:rPr lang="en-US" sz="2400" dirty="0">
                <a:highlight>
                  <a:srgbClr val="FFFF00"/>
                </a:highlight>
              </a:rPr>
              <a:t>Encourage interaction: </a:t>
            </a:r>
            <a:r>
              <a:rPr lang="en-US" sz="2400" dirty="0"/>
              <a:t>Ask for feedback, questions, or discussions.</a:t>
            </a:r>
          </a:p>
          <a:p>
            <a:pPr marL="457200" indent="-457200">
              <a:lnSpc>
                <a:spcPct val="150000"/>
              </a:lnSpc>
              <a:buAutoNum type="arabicPeriod" startAt="6"/>
            </a:pPr>
            <a:r>
              <a:rPr lang="en-US" sz="2400" dirty="0">
                <a:highlight>
                  <a:srgbClr val="FFFF00"/>
                </a:highlight>
              </a:rPr>
              <a:t> Use visual aids</a:t>
            </a:r>
            <a:r>
              <a:rPr lang="en-US" sz="2400" dirty="0"/>
              <a:t>: Incorporate engaging visuals, props, or demonstrations.</a:t>
            </a:r>
          </a:p>
          <a:p>
            <a:pPr marL="457200" indent="-457200">
              <a:lnSpc>
                <a:spcPct val="150000"/>
              </a:lnSpc>
              <a:buAutoNum type="arabicPeriod" startAt="6"/>
            </a:pPr>
            <a:r>
              <a:rPr lang="en-US" sz="2400" dirty="0">
                <a:highlight>
                  <a:srgbClr val="FFFF00"/>
                </a:highlight>
              </a:rPr>
              <a:t>Be authentic and passionate: </a:t>
            </a:r>
            <a:r>
              <a:rPr lang="en-US" sz="2400" dirty="0"/>
              <a:t>Show genuine enthusiasm and conviction.</a:t>
            </a:r>
          </a:p>
        </p:txBody>
      </p:sp>
      <p:sp>
        <p:nvSpPr>
          <p:cNvPr id="2" name="Footer Placeholder 1">
            <a:extLst>
              <a:ext uri="{FF2B5EF4-FFF2-40B4-BE49-F238E27FC236}">
                <a16:creationId xmlns:a16="http://schemas.microsoft.com/office/drawing/2014/main" id="{7D9E3322-5842-A933-8F98-E02660DFEF63}"/>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492B72B3-7301-8107-A0AC-723D2E5DE787}"/>
              </a:ext>
            </a:extLst>
          </p:cNvPr>
          <p:cNvSpPr>
            <a:spLocks noGrp="1"/>
          </p:cNvSpPr>
          <p:nvPr>
            <p:ph type="sldNum" sz="quarter" idx="12"/>
          </p:nvPr>
        </p:nvSpPr>
        <p:spPr/>
        <p:txBody>
          <a:bodyPr/>
          <a:lstStyle/>
          <a:p>
            <a:fld id="{9DCF2CD7-60B3-4E96-B46D-F0E3FBA2B9D3}" type="slidenum">
              <a:rPr lang="en-US" smtClean="0"/>
              <a:t>50</a:t>
            </a:fld>
            <a:endParaRPr lang="en-US"/>
          </a:p>
        </p:txBody>
      </p:sp>
    </p:spTree>
    <p:extLst>
      <p:ext uri="{BB962C8B-B14F-4D97-AF65-F5344CB8AC3E}">
        <p14:creationId xmlns:p14="http://schemas.microsoft.com/office/powerpoint/2010/main" val="4100697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93F504-4009-F871-0E64-34FB56A07F01}"/>
              </a:ext>
            </a:extLst>
          </p:cNvPr>
          <p:cNvSpPr txBox="1"/>
          <p:nvPr/>
        </p:nvSpPr>
        <p:spPr>
          <a:xfrm>
            <a:off x="1199535" y="513425"/>
            <a:ext cx="7836309" cy="707886"/>
          </a:xfrm>
          <a:prstGeom prst="rect">
            <a:avLst/>
          </a:prstGeom>
          <a:solidFill>
            <a:srgbClr val="FFC000"/>
          </a:solidFill>
        </p:spPr>
        <p:txBody>
          <a:bodyPr wrap="square">
            <a:spAutoFit/>
          </a:bodyPr>
          <a:lstStyle/>
          <a:p>
            <a:r>
              <a:rPr lang="en-US" sz="4000" b="1" dirty="0"/>
              <a:t>vii) Structure and organization </a:t>
            </a:r>
          </a:p>
        </p:txBody>
      </p:sp>
      <p:sp>
        <p:nvSpPr>
          <p:cNvPr id="7" name="TextBox 6">
            <a:extLst>
              <a:ext uri="{FF2B5EF4-FFF2-40B4-BE49-F238E27FC236}">
                <a16:creationId xmlns:a16="http://schemas.microsoft.com/office/drawing/2014/main" id="{25A3AA1A-BBDC-8F98-149D-5B60538BD077}"/>
              </a:ext>
            </a:extLst>
          </p:cNvPr>
          <p:cNvSpPr txBox="1"/>
          <p:nvPr/>
        </p:nvSpPr>
        <p:spPr>
          <a:xfrm>
            <a:off x="1514168" y="1221311"/>
            <a:ext cx="8455741" cy="5009833"/>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Create an outline to guide your speech</a:t>
            </a:r>
          </a:p>
          <a:p>
            <a:pPr marL="285750" indent="-28575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Use a consistent structure for each main point</a:t>
            </a:r>
          </a:p>
          <a:p>
            <a:pPr marL="285750" indent="-28575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Use clear and concise headings and subheadings</a:t>
            </a:r>
          </a:p>
          <a:p>
            <a:pPr marL="285750" indent="-28575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Use bullet points or numbered lists when appropriate</a:t>
            </a:r>
          </a:p>
          <a:p>
            <a:pPr marL="285750" indent="-28575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Leave time for questions and answer  </a:t>
            </a:r>
          </a:p>
          <a:p>
            <a:pPr marL="285750" indent="-28575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Clearly convey your message</a:t>
            </a:r>
          </a:p>
          <a:p>
            <a:pPr marL="285750" indent="-28575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Engage and persuade your audience</a:t>
            </a:r>
          </a:p>
          <a:p>
            <a:pPr marL="285750" indent="-28575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Build credibility and authority</a:t>
            </a:r>
          </a:p>
          <a:p>
            <a:pPr marL="285750" indent="-285750">
              <a:lnSpc>
                <a:spcPct val="150000"/>
              </a:lnSpc>
              <a:buFont typeface="Wingdings" panose="05000000000000000000" pitchFamily="2" charset="2"/>
              <a:buChar char="q"/>
            </a:pPr>
            <a:r>
              <a:rPr lang="en-US" sz="2400" dirty="0">
                <a:latin typeface="Arial" panose="020B0604020202020204" pitchFamily="34" charset="0"/>
                <a:cs typeface="Arial" panose="020B0604020202020204" pitchFamily="34" charset="0"/>
              </a:rPr>
              <a:t>Make a lasting impression- Achieve your speaking goals</a:t>
            </a:r>
          </a:p>
        </p:txBody>
      </p:sp>
      <p:sp>
        <p:nvSpPr>
          <p:cNvPr id="2" name="Footer Placeholder 1">
            <a:extLst>
              <a:ext uri="{FF2B5EF4-FFF2-40B4-BE49-F238E27FC236}">
                <a16:creationId xmlns:a16="http://schemas.microsoft.com/office/drawing/2014/main" id="{F57C0A1A-D288-9189-1AFD-57A49D623427}"/>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474574A3-51A6-9130-6693-5206ACFBE6BF}"/>
              </a:ext>
            </a:extLst>
          </p:cNvPr>
          <p:cNvSpPr>
            <a:spLocks noGrp="1"/>
          </p:cNvSpPr>
          <p:nvPr>
            <p:ph type="sldNum" sz="quarter" idx="12"/>
          </p:nvPr>
        </p:nvSpPr>
        <p:spPr/>
        <p:txBody>
          <a:bodyPr/>
          <a:lstStyle/>
          <a:p>
            <a:fld id="{9DCF2CD7-60B3-4E96-B46D-F0E3FBA2B9D3}" type="slidenum">
              <a:rPr lang="en-US" smtClean="0"/>
              <a:t>51</a:t>
            </a:fld>
            <a:endParaRPr lang="en-US"/>
          </a:p>
        </p:txBody>
      </p:sp>
    </p:spTree>
    <p:extLst>
      <p:ext uri="{BB962C8B-B14F-4D97-AF65-F5344CB8AC3E}">
        <p14:creationId xmlns:p14="http://schemas.microsoft.com/office/powerpoint/2010/main" val="887957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39226A-D4C7-ED78-CAE9-D720E5F5B694}"/>
              </a:ext>
            </a:extLst>
          </p:cNvPr>
          <p:cNvSpPr txBox="1"/>
          <p:nvPr/>
        </p:nvSpPr>
        <p:spPr>
          <a:xfrm>
            <a:off x="412955" y="582251"/>
            <a:ext cx="6115664" cy="523220"/>
          </a:xfrm>
          <a:prstGeom prst="rect">
            <a:avLst/>
          </a:prstGeom>
          <a:solidFill>
            <a:srgbClr val="FFC000"/>
          </a:solidFill>
        </p:spPr>
        <p:txBody>
          <a:bodyPr wrap="square">
            <a:spAutoFit/>
          </a:bodyPr>
          <a:lstStyle/>
          <a:p>
            <a:r>
              <a:rPr lang="en-US" sz="2800" b="1" dirty="0"/>
              <a:t>viii)Visual aids </a:t>
            </a:r>
          </a:p>
        </p:txBody>
      </p:sp>
      <p:sp>
        <p:nvSpPr>
          <p:cNvPr id="5" name="TextBox 4">
            <a:extLst>
              <a:ext uri="{FF2B5EF4-FFF2-40B4-BE49-F238E27FC236}">
                <a16:creationId xmlns:a16="http://schemas.microsoft.com/office/drawing/2014/main" id="{845F8D9B-7422-7AD0-330A-9345C20DEB17}"/>
              </a:ext>
            </a:extLst>
          </p:cNvPr>
          <p:cNvSpPr txBox="1"/>
          <p:nvPr/>
        </p:nvSpPr>
        <p:spPr>
          <a:xfrm>
            <a:off x="722669" y="1129394"/>
            <a:ext cx="6287732" cy="5262979"/>
          </a:xfrm>
          <a:prstGeom prst="rect">
            <a:avLst/>
          </a:prstGeom>
          <a:noFill/>
        </p:spPr>
        <p:txBody>
          <a:bodyPr wrap="square">
            <a:spAutoFit/>
          </a:bodyPr>
          <a:lstStyle/>
          <a:p>
            <a:pPr marL="342900" indent="-342900">
              <a:buAutoNum type="arabicPeriod"/>
            </a:pPr>
            <a:r>
              <a:rPr lang="en-US" sz="2800" b="1" dirty="0"/>
              <a:t>Slides (e.g., PowerPoint, Google Slides)</a:t>
            </a:r>
          </a:p>
          <a:p>
            <a:pPr marL="342900" indent="-342900">
              <a:buAutoNum type="arabicPeriod"/>
            </a:pPr>
            <a:r>
              <a:rPr lang="en-US" sz="2800" b="1" dirty="0"/>
              <a:t> Videos</a:t>
            </a:r>
          </a:p>
          <a:p>
            <a:r>
              <a:rPr lang="en-US" sz="2800" b="1" dirty="0"/>
              <a:t>3. Images (photos, diagrams, charts)</a:t>
            </a:r>
          </a:p>
          <a:p>
            <a:r>
              <a:rPr lang="en-US" sz="2800" b="1" dirty="0"/>
              <a:t>4. Props (objects, models, samples)</a:t>
            </a:r>
          </a:p>
          <a:p>
            <a:r>
              <a:rPr lang="en-US" sz="2800" b="1" dirty="0"/>
              <a:t>5. Handouts (printed materials, flyers)</a:t>
            </a:r>
          </a:p>
          <a:p>
            <a:r>
              <a:rPr lang="en-US" sz="2800" b="1" dirty="0"/>
              <a:t>6. Whiteboard or blackboard</a:t>
            </a:r>
          </a:p>
          <a:p>
            <a:r>
              <a:rPr lang="en-US" sz="2800" b="1" dirty="0"/>
              <a:t>7. Posters or banners</a:t>
            </a:r>
          </a:p>
          <a:p>
            <a:r>
              <a:rPr lang="en-US" sz="2800" b="1" dirty="0"/>
              <a:t>8. Infographics</a:t>
            </a:r>
          </a:p>
          <a:p>
            <a:r>
              <a:rPr lang="en-US" sz="2800" b="1" dirty="0"/>
              <a:t>9. Graphs and charts</a:t>
            </a:r>
          </a:p>
          <a:p>
            <a:r>
              <a:rPr lang="en-US" sz="2800" b="1" dirty="0"/>
              <a:t>10. Interactive tools (polls, quizzes, Q&amp;A sessions)</a:t>
            </a:r>
          </a:p>
        </p:txBody>
      </p:sp>
      <p:sp>
        <p:nvSpPr>
          <p:cNvPr id="7" name="TextBox 6">
            <a:extLst>
              <a:ext uri="{FF2B5EF4-FFF2-40B4-BE49-F238E27FC236}">
                <a16:creationId xmlns:a16="http://schemas.microsoft.com/office/drawing/2014/main" id="{26FDD61E-82FF-284D-0796-D1CAE49EFC2C}"/>
              </a:ext>
            </a:extLst>
          </p:cNvPr>
          <p:cNvSpPr txBox="1"/>
          <p:nvPr/>
        </p:nvSpPr>
        <p:spPr>
          <a:xfrm>
            <a:off x="6735096" y="1105471"/>
            <a:ext cx="5663381" cy="4401205"/>
          </a:xfrm>
          <a:prstGeom prst="rect">
            <a:avLst/>
          </a:prstGeom>
          <a:solidFill>
            <a:srgbClr val="FFFF00"/>
          </a:solidFill>
          <a:ln>
            <a:solidFill>
              <a:srgbClr val="92D050"/>
            </a:solidFill>
          </a:ln>
        </p:spPr>
        <p:txBody>
          <a:bodyPr wrap="square">
            <a:spAutoFit/>
          </a:bodyPr>
          <a:lstStyle/>
          <a:p>
            <a:r>
              <a:rPr lang="en-US" sz="2800" dirty="0"/>
              <a:t>Best practices for using visual aids:</a:t>
            </a:r>
          </a:p>
          <a:p>
            <a:pPr marL="342900" indent="-342900">
              <a:buAutoNum type="arabicPeriod"/>
            </a:pPr>
            <a:r>
              <a:rPr lang="en-US" sz="2800" dirty="0"/>
              <a:t>Keep it simple and clear</a:t>
            </a:r>
          </a:p>
          <a:p>
            <a:r>
              <a:rPr lang="en-US" sz="2800" dirty="0"/>
              <a:t>2. Use high-quality images and graphics</a:t>
            </a:r>
          </a:p>
          <a:p>
            <a:r>
              <a:rPr lang="en-US" sz="2800" dirty="0"/>
              <a:t>3. Limit text and focus on key points</a:t>
            </a:r>
          </a:p>
          <a:p>
            <a:r>
              <a:rPr lang="en-US" sz="2800" dirty="0"/>
              <a:t>4. Use color and contrast effectively</a:t>
            </a:r>
          </a:p>
          <a:p>
            <a:r>
              <a:rPr lang="en-US" sz="2800" dirty="0"/>
              <a:t>5. Practice with your visual aids</a:t>
            </a:r>
          </a:p>
          <a:p>
            <a:r>
              <a:rPr lang="en-US" sz="2800" dirty="0"/>
              <a:t>6. Ensure visibility and accessibility</a:t>
            </a:r>
          </a:p>
          <a:p>
            <a:r>
              <a:rPr lang="en-US" sz="2800" dirty="0"/>
              <a:t>7. Use visual aids to support your message, not distract from it</a:t>
            </a:r>
          </a:p>
          <a:p>
            <a:r>
              <a:rPr lang="en-US" sz="2800" dirty="0"/>
              <a:t>8. Use</a:t>
            </a:r>
          </a:p>
        </p:txBody>
      </p:sp>
      <p:sp>
        <p:nvSpPr>
          <p:cNvPr id="2" name="Footer Placeholder 1">
            <a:extLst>
              <a:ext uri="{FF2B5EF4-FFF2-40B4-BE49-F238E27FC236}">
                <a16:creationId xmlns:a16="http://schemas.microsoft.com/office/drawing/2014/main" id="{87835845-1913-F14F-CA4C-8C32E41D2214}"/>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C2A3ED50-5CDE-EFC0-316C-0CE94AAF449C}"/>
              </a:ext>
            </a:extLst>
          </p:cNvPr>
          <p:cNvSpPr>
            <a:spLocks noGrp="1"/>
          </p:cNvSpPr>
          <p:nvPr>
            <p:ph type="sldNum" sz="quarter" idx="12"/>
          </p:nvPr>
        </p:nvSpPr>
        <p:spPr/>
        <p:txBody>
          <a:bodyPr/>
          <a:lstStyle/>
          <a:p>
            <a:fld id="{9DCF2CD7-60B3-4E96-B46D-F0E3FBA2B9D3}" type="slidenum">
              <a:rPr lang="en-US" smtClean="0"/>
              <a:t>52</a:t>
            </a:fld>
            <a:endParaRPr lang="en-US"/>
          </a:p>
        </p:txBody>
      </p:sp>
    </p:spTree>
    <p:extLst>
      <p:ext uri="{BB962C8B-B14F-4D97-AF65-F5344CB8AC3E}">
        <p14:creationId xmlns:p14="http://schemas.microsoft.com/office/powerpoint/2010/main" val="3815971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75E66D-2416-1F95-CFB8-C3F46CDACB4C}"/>
              </a:ext>
            </a:extLst>
          </p:cNvPr>
          <p:cNvSpPr txBox="1"/>
          <p:nvPr/>
        </p:nvSpPr>
        <p:spPr>
          <a:xfrm>
            <a:off x="1111827" y="1381713"/>
            <a:ext cx="9890469" cy="4524315"/>
          </a:xfrm>
          <a:prstGeom prst="rect">
            <a:avLst/>
          </a:prstGeom>
          <a:noFill/>
        </p:spPr>
        <p:txBody>
          <a:bodyPr wrap="square">
            <a:spAutoFit/>
          </a:bodyPr>
          <a:lstStyle/>
          <a:p>
            <a:r>
              <a:rPr lang="en-US" sz="2400" dirty="0">
                <a:highlight>
                  <a:srgbClr val="FFFF00"/>
                </a:highlight>
              </a:rPr>
              <a:t>Practice:</a:t>
            </a:r>
          </a:p>
          <a:p>
            <a:pPr marL="342900" indent="-342900">
              <a:buAutoNum type="arabicPeriod"/>
            </a:pPr>
            <a:r>
              <a:rPr lang="en-US" sz="2400" dirty="0"/>
              <a:t>Rehearse in front of a mirror or record yourself.</a:t>
            </a:r>
          </a:p>
          <a:p>
            <a:pPr marL="342900" indent="-342900">
              <a:buAutoNum type="arabicPeriod"/>
            </a:pPr>
            <a:r>
              <a:rPr lang="en-US" sz="2400" dirty="0"/>
              <a:t>Practice in front of small groups or friends.</a:t>
            </a:r>
          </a:p>
          <a:p>
            <a:pPr marL="342900" indent="-342900">
              <a:buAutoNum type="arabicPeriod"/>
            </a:pPr>
            <a:r>
              <a:rPr lang="en-US" sz="2400" dirty="0"/>
              <a:t> Join a public speaking group, like Toastmasters.</a:t>
            </a:r>
          </a:p>
          <a:p>
            <a:pPr marL="342900" indent="-342900">
              <a:buAutoNum type="arabicPeriod"/>
            </a:pPr>
            <a:r>
              <a:rPr lang="en-US" sz="2400" dirty="0"/>
              <a:t>Take a public speaking course or workshop.</a:t>
            </a:r>
          </a:p>
          <a:p>
            <a:pPr marL="342900" indent="-342900">
              <a:buAutoNum type="arabicPeriod"/>
            </a:pPr>
            <a:r>
              <a:rPr lang="en-US" sz="2400" dirty="0"/>
              <a:t>Practice regularly, even if just for a few minutes.</a:t>
            </a:r>
          </a:p>
          <a:p>
            <a:r>
              <a:rPr lang="en-US" sz="2400" dirty="0">
                <a:highlight>
                  <a:srgbClr val="FFFF00"/>
                </a:highlight>
              </a:rPr>
              <a:t>Feedback:</a:t>
            </a:r>
          </a:p>
          <a:p>
            <a:pPr marL="342900" indent="-342900">
              <a:buAutoNum type="arabicPeriod"/>
            </a:pPr>
            <a:r>
              <a:rPr lang="en-US" sz="2400" dirty="0"/>
              <a:t>Ask for feedback from others after your speech.</a:t>
            </a:r>
          </a:p>
          <a:p>
            <a:pPr marL="342900" indent="-342900">
              <a:buAutoNum type="arabicPeriod"/>
            </a:pPr>
            <a:r>
              <a:rPr lang="en-US" sz="2400" dirty="0"/>
              <a:t> Join a public speaking group that provides constructive feedback.</a:t>
            </a:r>
          </a:p>
          <a:p>
            <a:pPr marL="342900" indent="-342900">
              <a:buAutoNum type="arabicPeriod"/>
            </a:pPr>
            <a:r>
              <a:rPr lang="en-US" sz="2400" dirty="0"/>
              <a:t>Use online resources, like video analysis tools.</a:t>
            </a:r>
          </a:p>
          <a:p>
            <a:pPr marL="342900" indent="-342900">
              <a:buAutoNum type="arabicPeriod"/>
            </a:pPr>
            <a:r>
              <a:rPr lang="en-US" sz="2400" dirty="0"/>
              <a:t>Record yourself and analyze your performance.</a:t>
            </a:r>
          </a:p>
          <a:p>
            <a:pPr marL="342900" indent="-342900">
              <a:buAutoNum type="arabicPeriod"/>
            </a:pPr>
            <a:r>
              <a:rPr lang="en-US" sz="2400" dirty="0"/>
              <a:t> Be open to feedback and use it to improve.</a:t>
            </a:r>
          </a:p>
        </p:txBody>
      </p:sp>
      <p:sp>
        <p:nvSpPr>
          <p:cNvPr id="4" name="TextBox 3">
            <a:extLst>
              <a:ext uri="{FF2B5EF4-FFF2-40B4-BE49-F238E27FC236}">
                <a16:creationId xmlns:a16="http://schemas.microsoft.com/office/drawing/2014/main" id="{17E74ED5-5C8A-2517-3EB4-1BFF5FC20B4D}"/>
              </a:ext>
            </a:extLst>
          </p:cNvPr>
          <p:cNvSpPr txBox="1"/>
          <p:nvPr/>
        </p:nvSpPr>
        <p:spPr>
          <a:xfrm>
            <a:off x="1207942" y="515554"/>
            <a:ext cx="6115050" cy="646331"/>
          </a:xfrm>
          <a:prstGeom prst="rect">
            <a:avLst/>
          </a:prstGeom>
          <a:solidFill>
            <a:srgbClr val="FFC000"/>
          </a:solidFill>
        </p:spPr>
        <p:txBody>
          <a:bodyPr wrap="square">
            <a:spAutoFit/>
          </a:bodyPr>
          <a:lstStyle/>
          <a:p>
            <a:r>
              <a:rPr lang="en-US" sz="3600" b="1" dirty="0"/>
              <a:t>ix)Practice and feedback </a:t>
            </a:r>
          </a:p>
        </p:txBody>
      </p:sp>
      <p:sp>
        <p:nvSpPr>
          <p:cNvPr id="2" name="Footer Placeholder 1">
            <a:extLst>
              <a:ext uri="{FF2B5EF4-FFF2-40B4-BE49-F238E27FC236}">
                <a16:creationId xmlns:a16="http://schemas.microsoft.com/office/drawing/2014/main" id="{59762363-C187-6F70-01D9-068B4A1CBB96}"/>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9C3813AB-84F8-CE25-1EEE-1672A41C469B}"/>
              </a:ext>
            </a:extLst>
          </p:cNvPr>
          <p:cNvSpPr>
            <a:spLocks noGrp="1"/>
          </p:cNvSpPr>
          <p:nvPr>
            <p:ph type="sldNum" sz="quarter" idx="12"/>
          </p:nvPr>
        </p:nvSpPr>
        <p:spPr/>
        <p:txBody>
          <a:bodyPr/>
          <a:lstStyle/>
          <a:p>
            <a:fld id="{9DCF2CD7-60B3-4E96-B46D-F0E3FBA2B9D3}" type="slidenum">
              <a:rPr lang="en-US" smtClean="0"/>
              <a:t>53</a:t>
            </a:fld>
            <a:endParaRPr lang="en-US"/>
          </a:p>
        </p:txBody>
      </p:sp>
    </p:spTree>
    <p:extLst>
      <p:ext uri="{BB962C8B-B14F-4D97-AF65-F5344CB8AC3E}">
        <p14:creationId xmlns:p14="http://schemas.microsoft.com/office/powerpoint/2010/main" val="1812892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E9D724-1629-CE49-DFC7-25883180C88B}"/>
              </a:ext>
            </a:extLst>
          </p:cNvPr>
          <p:cNvPicPr>
            <a:picLocks noChangeAspect="1"/>
          </p:cNvPicPr>
          <p:nvPr/>
        </p:nvPicPr>
        <p:blipFill rotWithShape="1">
          <a:blip r:embed="rId2"/>
          <a:srcRect l="15018"/>
          <a:stretch/>
        </p:blipFill>
        <p:spPr>
          <a:xfrm>
            <a:off x="2048741" y="957262"/>
            <a:ext cx="8094518" cy="4943475"/>
          </a:xfrm>
          <a:prstGeom prst="rect">
            <a:avLst/>
          </a:prstGeom>
        </p:spPr>
      </p:pic>
      <p:sp>
        <p:nvSpPr>
          <p:cNvPr id="3" name="Footer Placeholder 2">
            <a:extLst>
              <a:ext uri="{FF2B5EF4-FFF2-40B4-BE49-F238E27FC236}">
                <a16:creationId xmlns:a16="http://schemas.microsoft.com/office/drawing/2014/main" id="{15508D1F-B616-3118-86AC-446EF4B9FA95}"/>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8FA7E64D-D664-8E79-8E39-001C26277A18}"/>
              </a:ext>
            </a:extLst>
          </p:cNvPr>
          <p:cNvSpPr>
            <a:spLocks noGrp="1"/>
          </p:cNvSpPr>
          <p:nvPr>
            <p:ph type="sldNum" sz="quarter" idx="12"/>
          </p:nvPr>
        </p:nvSpPr>
        <p:spPr/>
        <p:txBody>
          <a:bodyPr/>
          <a:lstStyle/>
          <a:p>
            <a:fld id="{9DCF2CD7-60B3-4E96-B46D-F0E3FBA2B9D3}" type="slidenum">
              <a:rPr lang="en-US" smtClean="0"/>
              <a:t>54</a:t>
            </a:fld>
            <a:endParaRPr lang="en-US"/>
          </a:p>
        </p:txBody>
      </p:sp>
    </p:spTree>
    <p:extLst>
      <p:ext uri="{BB962C8B-B14F-4D97-AF65-F5344CB8AC3E}">
        <p14:creationId xmlns:p14="http://schemas.microsoft.com/office/powerpoint/2010/main" val="1328093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18DA3A-6198-E842-4593-B817FDF69E58}"/>
              </a:ext>
            </a:extLst>
          </p:cNvPr>
          <p:cNvPicPr>
            <a:picLocks noChangeAspect="1"/>
          </p:cNvPicPr>
          <p:nvPr/>
        </p:nvPicPr>
        <p:blipFill>
          <a:blip r:embed="rId2"/>
          <a:stretch>
            <a:fillRect/>
          </a:stretch>
        </p:blipFill>
        <p:spPr>
          <a:xfrm>
            <a:off x="1111198" y="1983811"/>
            <a:ext cx="3165834" cy="3165834"/>
          </a:xfrm>
          <a:prstGeom prst="rect">
            <a:avLst/>
          </a:prstGeom>
        </p:spPr>
      </p:pic>
      <p:sp>
        <p:nvSpPr>
          <p:cNvPr id="4" name="TextBox 3">
            <a:extLst>
              <a:ext uri="{FF2B5EF4-FFF2-40B4-BE49-F238E27FC236}">
                <a16:creationId xmlns:a16="http://schemas.microsoft.com/office/drawing/2014/main" id="{CA02B8CA-1694-943E-75A9-E768D1F74681}"/>
              </a:ext>
            </a:extLst>
          </p:cNvPr>
          <p:cNvSpPr txBox="1"/>
          <p:nvPr/>
        </p:nvSpPr>
        <p:spPr>
          <a:xfrm>
            <a:off x="4434348" y="758063"/>
            <a:ext cx="6096000" cy="5024004"/>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US" sz="2400" b="0" i="0" dirty="0">
                <a:effectLst/>
                <a:highlight>
                  <a:srgbClr val="FFFF00"/>
                </a:highlight>
                <a:latin typeface="Roboto" panose="02000000000000000000" pitchFamily="2" charset="0"/>
              </a:rPr>
              <a:t>WHERE CAN I USE ?? </a:t>
            </a:r>
          </a:p>
          <a:p>
            <a:pPr>
              <a:lnSpc>
                <a:spcPct val="150000"/>
              </a:lnSpc>
            </a:pPr>
            <a:r>
              <a:rPr lang="en-US" sz="2400" b="0" i="0" dirty="0">
                <a:effectLst/>
                <a:latin typeface="Roboto" panose="02000000000000000000" pitchFamily="2" charset="0"/>
              </a:rPr>
              <a:t>It May be any of the following: </a:t>
            </a:r>
          </a:p>
          <a:p>
            <a:pPr>
              <a:lnSpc>
                <a:spcPct val="150000"/>
              </a:lnSpc>
            </a:pPr>
            <a:endParaRPr lang="en-US" sz="2400" b="0" i="0" dirty="0">
              <a:effectLst/>
              <a:latin typeface="Roboto" panose="02000000000000000000" pitchFamily="2" charset="0"/>
            </a:endParaRPr>
          </a:p>
          <a:p>
            <a:pPr marL="342900" indent="-342900">
              <a:lnSpc>
                <a:spcPct val="150000"/>
              </a:lnSpc>
              <a:buFont typeface="Wingdings" panose="05000000000000000000" pitchFamily="2" charset="2"/>
              <a:buChar char="q"/>
            </a:pPr>
            <a:r>
              <a:rPr lang="en-US" sz="2400" b="0" i="0" dirty="0">
                <a:solidFill>
                  <a:srgbClr val="FF0000"/>
                </a:solidFill>
                <a:effectLst/>
                <a:latin typeface="Roboto" panose="02000000000000000000" pitchFamily="2" charset="0"/>
              </a:rPr>
              <a:t>Seminar</a:t>
            </a:r>
            <a:r>
              <a:rPr lang="en-US" sz="2400" b="0" i="0" dirty="0">
                <a:effectLst/>
                <a:latin typeface="Roboto" panose="02000000000000000000" pitchFamily="2" charset="0"/>
              </a:rPr>
              <a:t> in Schools and Colleges </a:t>
            </a:r>
          </a:p>
          <a:p>
            <a:pPr marL="342900" indent="-342900">
              <a:lnSpc>
                <a:spcPct val="150000"/>
              </a:lnSpc>
              <a:buFont typeface="Wingdings" panose="05000000000000000000" pitchFamily="2" charset="2"/>
              <a:buChar char="q"/>
            </a:pPr>
            <a:r>
              <a:rPr lang="en-US" sz="2400" b="0" i="0" dirty="0">
                <a:solidFill>
                  <a:srgbClr val="FF0000"/>
                </a:solidFill>
                <a:effectLst/>
                <a:latin typeface="Roboto" panose="02000000000000000000" pitchFamily="2" charset="0"/>
              </a:rPr>
              <a:t>Chief guest's Speech </a:t>
            </a:r>
            <a:r>
              <a:rPr lang="en-US" sz="2400" b="0" i="0" dirty="0">
                <a:effectLst/>
                <a:latin typeface="Roboto" panose="02000000000000000000" pitchFamily="2" charset="0"/>
              </a:rPr>
              <a:t>in any function</a:t>
            </a:r>
          </a:p>
          <a:p>
            <a:pPr marL="342900" indent="-342900">
              <a:lnSpc>
                <a:spcPct val="150000"/>
              </a:lnSpc>
              <a:buFont typeface="Wingdings" panose="05000000000000000000" pitchFamily="2" charset="2"/>
              <a:buChar char="q"/>
            </a:pPr>
            <a:r>
              <a:rPr lang="en-US" sz="2400" b="0" i="0" dirty="0">
                <a:effectLst/>
                <a:latin typeface="Roboto" panose="02000000000000000000" pitchFamily="2" charset="0"/>
              </a:rPr>
              <a:t>  Presentation in Office</a:t>
            </a:r>
          </a:p>
          <a:p>
            <a:pPr marL="342900" indent="-342900">
              <a:lnSpc>
                <a:spcPct val="150000"/>
              </a:lnSpc>
              <a:buFont typeface="Wingdings" panose="05000000000000000000" pitchFamily="2" charset="2"/>
              <a:buChar char="q"/>
            </a:pPr>
            <a:r>
              <a:rPr lang="en-US" sz="2400" b="0" i="0" dirty="0">
                <a:effectLst/>
                <a:latin typeface="Roboto" panose="02000000000000000000" pitchFamily="2" charset="0"/>
              </a:rPr>
              <a:t> Thanks giving in any function </a:t>
            </a:r>
          </a:p>
          <a:p>
            <a:pPr marL="342900" indent="-342900">
              <a:lnSpc>
                <a:spcPct val="150000"/>
              </a:lnSpc>
              <a:buFont typeface="Wingdings" panose="05000000000000000000" pitchFamily="2" charset="2"/>
              <a:buChar char="q"/>
            </a:pPr>
            <a:r>
              <a:rPr lang="en-US" sz="2400" b="0" i="0" dirty="0">
                <a:solidFill>
                  <a:srgbClr val="FF0000"/>
                </a:solidFill>
                <a:effectLst/>
                <a:latin typeface="Roboto" panose="02000000000000000000" pitchFamily="2" charset="0"/>
              </a:rPr>
              <a:t>Motivational Speech as a Leader</a:t>
            </a:r>
          </a:p>
          <a:p>
            <a:pPr marL="342900" indent="-342900">
              <a:lnSpc>
                <a:spcPct val="150000"/>
              </a:lnSpc>
              <a:buFont typeface="Wingdings" panose="05000000000000000000" pitchFamily="2" charset="2"/>
              <a:buChar char="q"/>
            </a:pPr>
            <a:r>
              <a:rPr lang="en-US" sz="2400" b="0" i="0" dirty="0">
                <a:effectLst/>
                <a:latin typeface="Roboto" panose="02000000000000000000" pitchFamily="2" charset="0"/>
              </a:rPr>
              <a:t> Politician Vote Campaign</a:t>
            </a:r>
            <a:endParaRPr lang="en-US" sz="2400" dirty="0"/>
          </a:p>
        </p:txBody>
      </p:sp>
      <p:sp>
        <p:nvSpPr>
          <p:cNvPr id="3" name="Footer Placeholder 2">
            <a:extLst>
              <a:ext uri="{FF2B5EF4-FFF2-40B4-BE49-F238E27FC236}">
                <a16:creationId xmlns:a16="http://schemas.microsoft.com/office/drawing/2014/main" id="{CBA353A5-10FC-04A9-F9C1-DA558E6D864C}"/>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14F05BA9-2F80-FF89-199E-855D159A67E7}"/>
              </a:ext>
            </a:extLst>
          </p:cNvPr>
          <p:cNvSpPr>
            <a:spLocks noGrp="1"/>
          </p:cNvSpPr>
          <p:nvPr>
            <p:ph type="sldNum" sz="quarter" idx="12"/>
          </p:nvPr>
        </p:nvSpPr>
        <p:spPr/>
        <p:txBody>
          <a:bodyPr/>
          <a:lstStyle/>
          <a:p>
            <a:fld id="{9DCF2CD7-60B3-4E96-B46D-F0E3FBA2B9D3}" type="slidenum">
              <a:rPr lang="en-US" smtClean="0"/>
              <a:t>6</a:t>
            </a:fld>
            <a:endParaRPr lang="en-US"/>
          </a:p>
        </p:txBody>
      </p:sp>
    </p:spTree>
    <p:extLst>
      <p:ext uri="{BB962C8B-B14F-4D97-AF65-F5344CB8AC3E}">
        <p14:creationId xmlns:p14="http://schemas.microsoft.com/office/powerpoint/2010/main" val="250761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30B38-094A-472A-B6B5-F080BD7EA848}"/>
              </a:ext>
            </a:extLst>
          </p:cNvPr>
          <p:cNvSpPr txBox="1"/>
          <p:nvPr/>
        </p:nvSpPr>
        <p:spPr>
          <a:xfrm>
            <a:off x="1042219" y="732075"/>
            <a:ext cx="9311149" cy="502400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400" b="0" i="0" dirty="0">
                <a:effectLst/>
                <a:highlight>
                  <a:srgbClr val="00FF00"/>
                </a:highlight>
                <a:latin typeface="Roboto" panose="02000000000000000000" pitchFamily="2" charset="0"/>
              </a:rPr>
              <a:t>BENEFITS !!!</a:t>
            </a:r>
          </a:p>
          <a:p>
            <a:pPr>
              <a:lnSpc>
                <a:spcPct val="150000"/>
              </a:lnSpc>
            </a:pPr>
            <a:endParaRPr lang="en-US" sz="2400" b="0" i="0" dirty="0">
              <a:effectLst/>
              <a:highlight>
                <a:srgbClr val="00FF00"/>
              </a:highlight>
              <a:latin typeface="Roboto" panose="02000000000000000000" pitchFamily="2" charset="0"/>
            </a:endParaRPr>
          </a:p>
          <a:p>
            <a:pPr marL="285750" indent="-285750">
              <a:lnSpc>
                <a:spcPct val="150000"/>
              </a:lnSpc>
              <a:buFont typeface="Wingdings" panose="05000000000000000000" pitchFamily="2" charset="2"/>
              <a:buChar char="Ø"/>
            </a:pPr>
            <a:r>
              <a:rPr lang="en-US" sz="2400" b="0" i="0" dirty="0">
                <a:effectLst/>
                <a:latin typeface="Roboto" panose="02000000000000000000" pitchFamily="2" charset="0"/>
              </a:rPr>
              <a:t> Benefits </a:t>
            </a:r>
            <a:r>
              <a:rPr lang="en-US" sz="2400" b="0" i="0" dirty="0">
                <a:solidFill>
                  <a:srgbClr val="FF0000"/>
                </a:solidFill>
                <a:effectLst/>
                <a:latin typeface="Roboto" panose="02000000000000000000" pitchFamily="2" charset="0"/>
              </a:rPr>
              <a:t>Improve Self Confidence</a:t>
            </a:r>
            <a:r>
              <a:rPr lang="en-US" sz="2400" b="0" i="0" dirty="0">
                <a:effectLst/>
                <a:latin typeface="Roboto" panose="02000000000000000000" pitchFamily="2" charset="0"/>
              </a:rPr>
              <a:t>.</a:t>
            </a:r>
          </a:p>
          <a:p>
            <a:pPr marL="285750" indent="-285750">
              <a:lnSpc>
                <a:spcPct val="150000"/>
              </a:lnSpc>
              <a:buFont typeface="Wingdings" panose="05000000000000000000" pitchFamily="2" charset="2"/>
              <a:buChar char="Ø"/>
            </a:pPr>
            <a:r>
              <a:rPr lang="en-US" sz="2400" b="0" i="0" dirty="0">
                <a:effectLst/>
                <a:latin typeface="Roboto" panose="02000000000000000000" pitchFamily="2" charset="0"/>
              </a:rPr>
              <a:t> Make yourself </a:t>
            </a:r>
            <a:r>
              <a:rPr lang="en-US" sz="2400" b="0" i="0" dirty="0">
                <a:solidFill>
                  <a:srgbClr val="FF0000"/>
                </a:solidFill>
                <a:effectLst/>
                <a:latin typeface="Roboto" panose="02000000000000000000" pitchFamily="2" charset="0"/>
              </a:rPr>
              <a:t>more comfortable around other people</a:t>
            </a:r>
            <a:r>
              <a:rPr lang="en-US" sz="2400" b="0" i="0" dirty="0">
                <a:effectLst/>
                <a:latin typeface="Roboto" panose="02000000000000000000" pitchFamily="2" charset="0"/>
              </a:rPr>
              <a:t>.</a:t>
            </a:r>
          </a:p>
          <a:p>
            <a:pPr marL="285750" indent="-285750">
              <a:lnSpc>
                <a:spcPct val="150000"/>
              </a:lnSpc>
              <a:buFont typeface="Wingdings" panose="05000000000000000000" pitchFamily="2" charset="2"/>
              <a:buChar char="Ø"/>
            </a:pPr>
            <a:r>
              <a:rPr lang="en-US" sz="2400" b="0" i="0" dirty="0">
                <a:effectLst/>
                <a:latin typeface="Roboto" panose="02000000000000000000" pitchFamily="2" charset="0"/>
              </a:rPr>
              <a:t> Effectively </a:t>
            </a:r>
            <a:r>
              <a:rPr lang="en-US" sz="2400" b="0" i="0" dirty="0">
                <a:solidFill>
                  <a:srgbClr val="FF0000"/>
                </a:solidFill>
                <a:effectLst/>
                <a:latin typeface="Roboto" panose="02000000000000000000" pitchFamily="2" charset="0"/>
              </a:rPr>
              <a:t>get your message across</a:t>
            </a:r>
            <a:r>
              <a:rPr lang="en-US" sz="2400" b="0" i="0" dirty="0">
                <a:effectLst/>
                <a:latin typeface="Roboto" panose="02000000000000000000" pitchFamily="2" charset="0"/>
              </a:rPr>
              <a:t>.</a:t>
            </a:r>
          </a:p>
          <a:p>
            <a:pPr marL="285750" indent="-285750">
              <a:lnSpc>
                <a:spcPct val="150000"/>
              </a:lnSpc>
              <a:buFont typeface="Wingdings" panose="05000000000000000000" pitchFamily="2" charset="2"/>
              <a:buChar char="Ø"/>
            </a:pPr>
            <a:r>
              <a:rPr lang="en-US" sz="2400" b="0" i="0" dirty="0">
                <a:effectLst/>
                <a:latin typeface="Roboto" panose="02000000000000000000" pitchFamily="2" charset="0"/>
              </a:rPr>
              <a:t> Make a difference in your </a:t>
            </a:r>
            <a:r>
              <a:rPr lang="en-US" sz="2400" b="0" i="0" dirty="0">
                <a:solidFill>
                  <a:srgbClr val="FF0000"/>
                </a:solidFill>
                <a:effectLst/>
                <a:latin typeface="Roboto" panose="02000000000000000000" pitchFamily="2" charset="0"/>
              </a:rPr>
              <a:t>Life, Business, Career and Community.</a:t>
            </a:r>
            <a:r>
              <a:rPr lang="en-US" sz="2400" b="0" i="0" dirty="0">
                <a:effectLst/>
                <a:latin typeface="Roboto" panose="02000000000000000000" pitchFamily="2" charset="0"/>
              </a:rPr>
              <a:t> </a:t>
            </a:r>
          </a:p>
          <a:p>
            <a:pPr marL="285750" indent="-285750">
              <a:lnSpc>
                <a:spcPct val="150000"/>
              </a:lnSpc>
              <a:buFont typeface="Wingdings" panose="05000000000000000000" pitchFamily="2" charset="2"/>
              <a:buChar char="Ø"/>
            </a:pPr>
            <a:r>
              <a:rPr lang="en-US" sz="2400" b="0" i="0" dirty="0">
                <a:solidFill>
                  <a:srgbClr val="FF0000"/>
                </a:solidFill>
                <a:effectLst/>
                <a:latin typeface="Roboto" panose="02000000000000000000" pitchFamily="2" charset="0"/>
              </a:rPr>
              <a:t>Demonstrate</a:t>
            </a:r>
            <a:r>
              <a:rPr lang="en-US" sz="2400" b="0" i="0" dirty="0">
                <a:effectLst/>
                <a:latin typeface="Roboto" panose="02000000000000000000" pitchFamily="2" charset="0"/>
              </a:rPr>
              <a:t> your Knowledge. </a:t>
            </a:r>
          </a:p>
          <a:p>
            <a:pPr marL="285750" indent="-285750">
              <a:lnSpc>
                <a:spcPct val="150000"/>
              </a:lnSpc>
              <a:buFont typeface="Wingdings" panose="05000000000000000000" pitchFamily="2" charset="2"/>
              <a:buChar char="Ø"/>
            </a:pPr>
            <a:r>
              <a:rPr lang="en-US" sz="2400" b="0" i="0" dirty="0">
                <a:effectLst/>
                <a:latin typeface="Roboto" panose="02000000000000000000" pitchFamily="2" charset="0"/>
              </a:rPr>
              <a:t>Create your </a:t>
            </a:r>
            <a:r>
              <a:rPr lang="en-US" sz="2400" b="0" i="0" dirty="0">
                <a:solidFill>
                  <a:srgbClr val="FF0000"/>
                </a:solidFill>
                <a:effectLst/>
                <a:latin typeface="Roboto" panose="02000000000000000000" pitchFamily="2" charset="0"/>
              </a:rPr>
              <a:t>own supporters.</a:t>
            </a:r>
          </a:p>
          <a:p>
            <a:pPr marL="285750" indent="-285750">
              <a:lnSpc>
                <a:spcPct val="150000"/>
              </a:lnSpc>
              <a:buFont typeface="Wingdings" panose="05000000000000000000" pitchFamily="2" charset="2"/>
              <a:buChar char="Ø"/>
            </a:pPr>
            <a:r>
              <a:rPr lang="en-US" sz="2400" b="0" i="0" dirty="0">
                <a:effectLst/>
                <a:latin typeface="Roboto" panose="02000000000000000000" pitchFamily="2" charset="0"/>
              </a:rPr>
              <a:t> </a:t>
            </a:r>
            <a:r>
              <a:rPr lang="en-US" sz="2400" b="0" i="0" dirty="0">
                <a:solidFill>
                  <a:srgbClr val="FF0000"/>
                </a:solidFill>
                <a:effectLst/>
                <a:latin typeface="Roboto" panose="02000000000000000000" pitchFamily="2" charset="0"/>
              </a:rPr>
              <a:t>Fine-tune your verbal and Non-verbal </a:t>
            </a:r>
            <a:r>
              <a:rPr lang="en-US" sz="2400" b="0" i="0" dirty="0">
                <a:effectLst/>
                <a:latin typeface="Roboto" panose="02000000000000000000" pitchFamily="2" charset="0"/>
              </a:rPr>
              <a:t>communication skills.</a:t>
            </a:r>
            <a:endParaRPr lang="en-US" sz="2400" dirty="0"/>
          </a:p>
        </p:txBody>
      </p:sp>
      <p:sp>
        <p:nvSpPr>
          <p:cNvPr id="2" name="Footer Placeholder 1">
            <a:extLst>
              <a:ext uri="{FF2B5EF4-FFF2-40B4-BE49-F238E27FC236}">
                <a16:creationId xmlns:a16="http://schemas.microsoft.com/office/drawing/2014/main" id="{FEBB1A6A-CFBF-003E-84A5-8441F6CC0AED}"/>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DA636857-17A7-80CC-3D7F-999AAF472380}"/>
              </a:ext>
            </a:extLst>
          </p:cNvPr>
          <p:cNvSpPr>
            <a:spLocks noGrp="1"/>
          </p:cNvSpPr>
          <p:nvPr>
            <p:ph type="sldNum" sz="quarter" idx="12"/>
          </p:nvPr>
        </p:nvSpPr>
        <p:spPr/>
        <p:txBody>
          <a:bodyPr/>
          <a:lstStyle/>
          <a:p>
            <a:fld id="{9DCF2CD7-60B3-4E96-B46D-F0E3FBA2B9D3}" type="slidenum">
              <a:rPr lang="en-US" smtClean="0"/>
              <a:t>7</a:t>
            </a:fld>
            <a:endParaRPr lang="en-US"/>
          </a:p>
        </p:txBody>
      </p:sp>
    </p:spTree>
    <p:extLst>
      <p:ext uri="{BB962C8B-B14F-4D97-AF65-F5344CB8AC3E}">
        <p14:creationId xmlns:p14="http://schemas.microsoft.com/office/powerpoint/2010/main" val="832135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9994FC-AE66-D848-AC12-73AB3FD7EA21}"/>
              </a:ext>
            </a:extLst>
          </p:cNvPr>
          <p:cNvSpPr txBox="1"/>
          <p:nvPr/>
        </p:nvSpPr>
        <p:spPr>
          <a:xfrm>
            <a:off x="855406" y="0"/>
            <a:ext cx="10235381" cy="6132000"/>
          </a:xfrm>
          <a:prstGeom prst="rect">
            <a:avLst/>
          </a:prstGeom>
          <a:noFill/>
        </p:spPr>
        <p:txBody>
          <a:bodyPr wrap="square">
            <a:spAutoFit/>
          </a:bodyPr>
          <a:lstStyle/>
          <a:p>
            <a:pPr>
              <a:lnSpc>
                <a:spcPct val="150000"/>
              </a:lnSpc>
            </a:pPr>
            <a:r>
              <a:rPr lang="en-US" sz="4800" b="0" i="0" dirty="0">
                <a:effectLst/>
                <a:highlight>
                  <a:srgbClr val="00FF00"/>
                </a:highlight>
                <a:latin typeface="Roboto" panose="02000000000000000000" pitchFamily="2" charset="0"/>
              </a:rPr>
              <a:t>BARRIERS</a:t>
            </a:r>
          </a:p>
          <a:p>
            <a:pPr>
              <a:lnSpc>
                <a:spcPct val="150000"/>
              </a:lnSpc>
            </a:pPr>
            <a:r>
              <a:rPr lang="en-US" sz="2400" b="0" i="0" dirty="0">
                <a:effectLst/>
                <a:latin typeface="Roboto" panose="02000000000000000000" pitchFamily="2" charset="0"/>
              </a:rPr>
              <a:t> There are </a:t>
            </a:r>
            <a:r>
              <a:rPr lang="en-US" sz="2400" b="0" i="0" dirty="0">
                <a:solidFill>
                  <a:srgbClr val="FF0000"/>
                </a:solidFill>
                <a:effectLst/>
                <a:latin typeface="Roboto" panose="02000000000000000000" pitchFamily="2" charset="0"/>
              </a:rPr>
              <a:t>Multiple Barriers </a:t>
            </a:r>
            <a:r>
              <a:rPr lang="en-US" sz="2400" b="0" i="0" dirty="0">
                <a:effectLst/>
                <a:latin typeface="Roboto" panose="02000000000000000000" pitchFamily="2" charset="0"/>
              </a:rPr>
              <a:t>that can refrain the user from delivering an excellent Public Speaking Such as </a:t>
            </a:r>
          </a:p>
          <a:p>
            <a:pPr>
              <a:lnSpc>
                <a:spcPct val="150000"/>
              </a:lnSpc>
            </a:pPr>
            <a:endParaRPr lang="en-US" sz="2400" b="0" i="0" dirty="0">
              <a:effectLst/>
              <a:latin typeface="Roboto" panose="02000000000000000000" pitchFamily="2" charset="0"/>
            </a:endParaRPr>
          </a:p>
          <a:p>
            <a:pPr marL="285750" indent="-285750">
              <a:lnSpc>
                <a:spcPct val="150000"/>
              </a:lnSpc>
              <a:buFont typeface="Wingdings" panose="05000000000000000000" pitchFamily="2" charset="2"/>
              <a:buChar char="Ø"/>
            </a:pPr>
            <a:r>
              <a:rPr lang="en-US" sz="2400" b="0" i="0" dirty="0">
                <a:solidFill>
                  <a:srgbClr val="FF0000"/>
                </a:solidFill>
                <a:effectLst/>
                <a:latin typeface="Roboto" panose="02000000000000000000" pitchFamily="2" charset="0"/>
              </a:rPr>
              <a:t>Stage Fear</a:t>
            </a:r>
          </a:p>
          <a:p>
            <a:pPr marL="285750" indent="-285750">
              <a:lnSpc>
                <a:spcPct val="150000"/>
              </a:lnSpc>
              <a:buFont typeface="Wingdings" panose="05000000000000000000" pitchFamily="2" charset="2"/>
              <a:buChar char="Ø"/>
            </a:pPr>
            <a:r>
              <a:rPr lang="en-US" sz="2400" b="0" i="0" dirty="0">
                <a:solidFill>
                  <a:srgbClr val="FF0000"/>
                </a:solidFill>
                <a:effectLst/>
                <a:latin typeface="Roboto" panose="02000000000000000000" pitchFamily="2" charset="0"/>
              </a:rPr>
              <a:t>Lack of knowledge about audience </a:t>
            </a:r>
          </a:p>
          <a:p>
            <a:pPr marL="285750" indent="-285750">
              <a:lnSpc>
                <a:spcPct val="150000"/>
              </a:lnSpc>
              <a:buFont typeface="Wingdings" panose="05000000000000000000" pitchFamily="2" charset="2"/>
              <a:buChar char="Ø"/>
            </a:pPr>
            <a:r>
              <a:rPr lang="en-US" sz="2400" b="0" i="0" dirty="0">
                <a:solidFill>
                  <a:srgbClr val="FF0000"/>
                </a:solidFill>
                <a:effectLst/>
                <a:latin typeface="Roboto" panose="02000000000000000000" pitchFamily="2" charset="0"/>
              </a:rPr>
              <a:t>Lack of knowledge about Topic to be delivered </a:t>
            </a:r>
          </a:p>
          <a:p>
            <a:pPr marL="285750" indent="-285750">
              <a:lnSpc>
                <a:spcPct val="150000"/>
              </a:lnSpc>
              <a:buFont typeface="Wingdings" panose="05000000000000000000" pitchFamily="2" charset="2"/>
              <a:buChar char="Ø"/>
            </a:pPr>
            <a:r>
              <a:rPr lang="en-US" sz="2400" b="0" i="0" dirty="0">
                <a:solidFill>
                  <a:srgbClr val="FF0000"/>
                </a:solidFill>
                <a:effectLst/>
                <a:latin typeface="Roboto" panose="02000000000000000000" pitchFamily="2" charset="0"/>
              </a:rPr>
              <a:t>Improper dress code </a:t>
            </a:r>
          </a:p>
          <a:p>
            <a:pPr marL="285750" indent="-285750">
              <a:lnSpc>
                <a:spcPct val="150000"/>
              </a:lnSpc>
              <a:buFont typeface="Wingdings" panose="05000000000000000000" pitchFamily="2" charset="2"/>
              <a:buChar char="Ø"/>
            </a:pPr>
            <a:r>
              <a:rPr lang="en-US" sz="2400" b="0" i="0" dirty="0">
                <a:solidFill>
                  <a:srgbClr val="FF0000"/>
                </a:solidFill>
                <a:effectLst/>
                <a:latin typeface="Roboto" panose="02000000000000000000" pitchFamily="2" charset="0"/>
              </a:rPr>
              <a:t>Improper Time Management</a:t>
            </a:r>
          </a:p>
          <a:p>
            <a:pPr marL="285750" indent="-285750">
              <a:lnSpc>
                <a:spcPct val="150000"/>
              </a:lnSpc>
              <a:buFont typeface="Wingdings" panose="05000000000000000000" pitchFamily="2" charset="2"/>
              <a:buChar char="Ø"/>
            </a:pPr>
            <a:r>
              <a:rPr lang="en-US" sz="2400" b="0" i="0" dirty="0">
                <a:solidFill>
                  <a:srgbClr val="FF0000"/>
                </a:solidFill>
                <a:effectLst/>
                <a:latin typeface="Roboto" panose="02000000000000000000" pitchFamily="2" charset="0"/>
              </a:rPr>
              <a:t> Improper Vocal behavior Inadequate Audio - Visual aids support</a:t>
            </a:r>
            <a:endParaRPr lang="en-US" sz="2400" dirty="0">
              <a:solidFill>
                <a:srgbClr val="FF0000"/>
              </a:solidFill>
            </a:endParaRPr>
          </a:p>
        </p:txBody>
      </p:sp>
      <p:pic>
        <p:nvPicPr>
          <p:cNvPr id="4" name="Picture 3">
            <a:extLst>
              <a:ext uri="{FF2B5EF4-FFF2-40B4-BE49-F238E27FC236}">
                <a16:creationId xmlns:a16="http://schemas.microsoft.com/office/drawing/2014/main" id="{664A3DA1-4F3A-3ABC-517D-3C4E4FF8F987}"/>
              </a:ext>
            </a:extLst>
          </p:cNvPr>
          <p:cNvPicPr>
            <a:picLocks noChangeAspect="1"/>
          </p:cNvPicPr>
          <p:nvPr/>
        </p:nvPicPr>
        <p:blipFill>
          <a:blip r:embed="rId2"/>
          <a:stretch>
            <a:fillRect/>
          </a:stretch>
        </p:blipFill>
        <p:spPr>
          <a:xfrm>
            <a:off x="6670418" y="2037735"/>
            <a:ext cx="3711755" cy="1885336"/>
          </a:xfrm>
          <a:prstGeom prst="rect">
            <a:avLst/>
          </a:prstGeom>
        </p:spPr>
      </p:pic>
      <p:sp>
        <p:nvSpPr>
          <p:cNvPr id="2" name="Footer Placeholder 1">
            <a:extLst>
              <a:ext uri="{FF2B5EF4-FFF2-40B4-BE49-F238E27FC236}">
                <a16:creationId xmlns:a16="http://schemas.microsoft.com/office/drawing/2014/main" id="{27700C71-88F0-0B7D-9C2C-DD07F8792554}"/>
              </a:ext>
            </a:extLst>
          </p:cNvPr>
          <p:cNvSpPr>
            <a:spLocks noGrp="1"/>
          </p:cNvSpPr>
          <p:nvPr>
            <p:ph type="ftr" sz="quarter" idx="11"/>
          </p:nvPr>
        </p:nvSpPr>
        <p:spPr/>
        <p:txBody>
          <a:bodyPr/>
          <a:lstStyle/>
          <a:p>
            <a:r>
              <a:rPr lang="en-US"/>
              <a:t>Madhuri ma'am notes</a:t>
            </a:r>
          </a:p>
        </p:txBody>
      </p:sp>
      <p:sp>
        <p:nvSpPr>
          <p:cNvPr id="5" name="Slide Number Placeholder 4">
            <a:extLst>
              <a:ext uri="{FF2B5EF4-FFF2-40B4-BE49-F238E27FC236}">
                <a16:creationId xmlns:a16="http://schemas.microsoft.com/office/drawing/2014/main" id="{6FECBC7A-2A36-F534-F783-428CCF8DF118}"/>
              </a:ext>
            </a:extLst>
          </p:cNvPr>
          <p:cNvSpPr>
            <a:spLocks noGrp="1"/>
          </p:cNvSpPr>
          <p:nvPr>
            <p:ph type="sldNum" sz="quarter" idx="12"/>
          </p:nvPr>
        </p:nvSpPr>
        <p:spPr/>
        <p:txBody>
          <a:bodyPr/>
          <a:lstStyle/>
          <a:p>
            <a:fld id="{9DCF2CD7-60B3-4E96-B46D-F0E3FBA2B9D3}" type="slidenum">
              <a:rPr lang="en-US" smtClean="0"/>
              <a:t>8</a:t>
            </a:fld>
            <a:endParaRPr lang="en-US"/>
          </a:p>
        </p:txBody>
      </p:sp>
    </p:spTree>
    <p:extLst>
      <p:ext uri="{BB962C8B-B14F-4D97-AF65-F5344CB8AC3E}">
        <p14:creationId xmlns:p14="http://schemas.microsoft.com/office/powerpoint/2010/main" val="3009336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D58AF5-302A-3EBA-052D-21E107DAACF4}"/>
              </a:ext>
            </a:extLst>
          </p:cNvPr>
          <p:cNvSpPr txBox="1"/>
          <p:nvPr/>
        </p:nvSpPr>
        <p:spPr>
          <a:xfrm>
            <a:off x="825911" y="585494"/>
            <a:ext cx="10697496" cy="5262979"/>
          </a:xfrm>
          <a:prstGeom prst="rect">
            <a:avLst/>
          </a:prstGeom>
          <a:noFill/>
        </p:spPr>
        <p:txBody>
          <a:bodyPr wrap="square">
            <a:spAutoFit/>
          </a:bodyPr>
          <a:lstStyle/>
          <a:p>
            <a:r>
              <a:rPr lang="en-US" sz="2400" dirty="0">
                <a:highlight>
                  <a:srgbClr val="00FF00"/>
                </a:highlight>
                <a:latin typeface="Arial Rounded MT Bold" panose="020F0704030504030204" pitchFamily="34" charset="0"/>
              </a:rPr>
              <a:t>TYPES...</a:t>
            </a:r>
          </a:p>
          <a:p>
            <a:r>
              <a:rPr lang="en-US" sz="2400" dirty="0">
                <a:latin typeface="Arial Rounded MT Bold" panose="020F0704030504030204" pitchFamily="34" charset="0"/>
              </a:rPr>
              <a:t>There are 3 Important types of Public Speaking:</a:t>
            </a:r>
          </a:p>
          <a:p>
            <a:endParaRPr lang="en-US" sz="2400" dirty="0">
              <a:latin typeface="Arial Rounded MT Bold" panose="020F0704030504030204" pitchFamily="34" charset="0"/>
            </a:endParaRPr>
          </a:p>
          <a:p>
            <a:r>
              <a:rPr lang="en-US" sz="2400" dirty="0">
                <a:highlight>
                  <a:srgbClr val="FF0000"/>
                </a:highlight>
                <a:latin typeface="Arial Rounded MT Bold" panose="020F0704030504030204" pitchFamily="34" charset="0"/>
              </a:rPr>
              <a:t>1Informative:  </a:t>
            </a:r>
            <a:r>
              <a:rPr lang="en-US" sz="2400" dirty="0">
                <a:latin typeface="Arial Rounded MT Bold" panose="020F0704030504030204" pitchFamily="34" charset="0"/>
              </a:rPr>
              <a:t>When a person gives a speech before an audience to impart information </a:t>
            </a:r>
            <a:r>
              <a:rPr lang="en-US" sz="2400" dirty="0">
                <a:solidFill>
                  <a:srgbClr val="FF0000"/>
                </a:solidFill>
                <a:latin typeface="Arial Rounded MT Bold" panose="020F0704030504030204" pitchFamily="34" charset="0"/>
              </a:rPr>
              <a:t>on a particular topic or issue</a:t>
            </a:r>
            <a:r>
              <a:rPr lang="en-US" sz="2400" dirty="0">
                <a:latin typeface="Arial Rounded MT Bold" panose="020F0704030504030204" pitchFamily="34" charset="0"/>
              </a:rPr>
              <a:t>, it said to be an informative speech.</a:t>
            </a:r>
          </a:p>
          <a:p>
            <a:r>
              <a:rPr lang="en-US" sz="2400" dirty="0">
                <a:latin typeface="Arial Rounded MT Bold" panose="020F0704030504030204" pitchFamily="34" charset="0"/>
              </a:rPr>
              <a:t>E.g</a:t>
            </a:r>
            <a:r>
              <a:rPr lang="en-US" sz="2400" dirty="0">
                <a:solidFill>
                  <a:srgbClr val="00B0F0"/>
                </a:solidFill>
                <a:latin typeface="Arial Rounded MT Bold" panose="020F0704030504030204" pitchFamily="34" charset="0"/>
              </a:rPr>
              <a:t>. Business presentations, seminars in colleges, class presentations </a:t>
            </a:r>
            <a:r>
              <a:rPr lang="en-US" sz="2400" dirty="0">
                <a:latin typeface="Arial Rounded MT Bold" panose="020F0704030504030204" pitchFamily="34" charset="0"/>
              </a:rPr>
              <a:t>in schools are some examples of informative speeches</a:t>
            </a:r>
          </a:p>
          <a:p>
            <a:endParaRPr lang="en-US" sz="2400" dirty="0">
              <a:latin typeface="Arial Rounded MT Bold" panose="020F0704030504030204" pitchFamily="34" charset="0"/>
            </a:endParaRPr>
          </a:p>
          <a:p>
            <a:r>
              <a:rPr lang="en-US" sz="2400" dirty="0">
                <a:highlight>
                  <a:srgbClr val="FF0000"/>
                </a:highlight>
                <a:latin typeface="Arial Rounded MT Bold" panose="020F0704030504030204" pitchFamily="34" charset="0"/>
              </a:rPr>
              <a:t>2 Persuasive : </a:t>
            </a:r>
            <a:r>
              <a:rPr lang="en-US" sz="2400" dirty="0">
                <a:latin typeface="Arial Rounded MT Bold" panose="020F0704030504030204" pitchFamily="34" charset="0"/>
              </a:rPr>
              <a:t>Persuasive speeches are those where one tries to </a:t>
            </a:r>
            <a:r>
              <a:rPr lang="en-US" sz="2400" dirty="0">
                <a:solidFill>
                  <a:srgbClr val="00B0F0"/>
                </a:solidFill>
                <a:latin typeface="Arial Rounded MT Bold" panose="020F0704030504030204" pitchFamily="34" charset="0"/>
              </a:rPr>
              <a:t>persuade or convince a group of people</a:t>
            </a:r>
            <a:r>
              <a:rPr lang="en-US" sz="2400" dirty="0">
                <a:latin typeface="Arial Rounded MT Bold" panose="020F0704030504030204" pitchFamily="34" charset="0"/>
              </a:rPr>
              <a:t>. These speeches aim to influence and change the opinions of the audience.</a:t>
            </a:r>
          </a:p>
          <a:p>
            <a:r>
              <a:rPr lang="en-US" sz="2400" dirty="0">
                <a:latin typeface="Arial Rounded MT Bold" panose="020F0704030504030204" pitchFamily="34" charset="0"/>
              </a:rPr>
              <a:t>Persuasive speeches are most commonly used by </a:t>
            </a:r>
            <a:r>
              <a:rPr lang="en-US" sz="2400" dirty="0">
                <a:solidFill>
                  <a:srgbClr val="00B0F0"/>
                </a:solidFill>
                <a:latin typeface="Arial Rounded MT Bold" panose="020F0704030504030204" pitchFamily="34" charset="0"/>
              </a:rPr>
              <a:t>sales and marketing people to attract the interest of potential clients in their products</a:t>
            </a:r>
          </a:p>
        </p:txBody>
      </p:sp>
      <p:sp>
        <p:nvSpPr>
          <p:cNvPr id="2" name="Footer Placeholder 1">
            <a:extLst>
              <a:ext uri="{FF2B5EF4-FFF2-40B4-BE49-F238E27FC236}">
                <a16:creationId xmlns:a16="http://schemas.microsoft.com/office/drawing/2014/main" id="{85F581FC-6E49-8186-7741-F4E622ECEDAA}"/>
              </a:ext>
            </a:extLst>
          </p:cNvPr>
          <p:cNvSpPr>
            <a:spLocks noGrp="1"/>
          </p:cNvSpPr>
          <p:nvPr>
            <p:ph type="ftr" sz="quarter" idx="11"/>
          </p:nvPr>
        </p:nvSpPr>
        <p:spPr/>
        <p:txBody>
          <a:bodyPr/>
          <a:lstStyle/>
          <a:p>
            <a:r>
              <a:rPr lang="en-US"/>
              <a:t>Madhuri ma'am notes</a:t>
            </a:r>
          </a:p>
        </p:txBody>
      </p:sp>
      <p:sp>
        <p:nvSpPr>
          <p:cNvPr id="4" name="Slide Number Placeholder 3">
            <a:extLst>
              <a:ext uri="{FF2B5EF4-FFF2-40B4-BE49-F238E27FC236}">
                <a16:creationId xmlns:a16="http://schemas.microsoft.com/office/drawing/2014/main" id="{54B1DD0A-C416-8363-0224-B0B32282B9D0}"/>
              </a:ext>
            </a:extLst>
          </p:cNvPr>
          <p:cNvSpPr>
            <a:spLocks noGrp="1"/>
          </p:cNvSpPr>
          <p:nvPr>
            <p:ph type="sldNum" sz="quarter" idx="12"/>
          </p:nvPr>
        </p:nvSpPr>
        <p:spPr/>
        <p:txBody>
          <a:bodyPr/>
          <a:lstStyle/>
          <a:p>
            <a:fld id="{9DCF2CD7-60B3-4E96-B46D-F0E3FBA2B9D3}" type="slidenum">
              <a:rPr lang="en-US" smtClean="0"/>
              <a:t>9</a:t>
            </a:fld>
            <a:endParaRPr lang="en-US"/>
          </a:p>
        </p:txBody>
      </p:sp>
    </p:spTree>
    <p:extLst>
      <p:ext uri="{BB962C8B-B14F-4D97-AF65-F5344CB8AC3E}">
        <p14:creationId xmlns:p14="http://schemas.microsoft.com/office/powerpoint/2010/main" val="75579156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585</TotalTime>
  <Words>2925</Words>
  <Application>Microsoft Office PowerPoint</Application>
  <PresentationFormat>Widescreen</PresentationFormat>
  <Paragraphs>347</Paragraphs>
  <Slides>54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Aharoni</vt:lpstr>
      <vt:lpstr>Aptos Display</vt:lpstr>
      <vt:lpstr>Aptos Narrow</vt:lpstr>
      <vt:lpstr>Arial</vt:lpstr>
      <vt:lpstr>Arial Rounded MT Bold</vt:lpstr>
      <vt:lpstr>Bahnschrift</vt:lpstr>
      <vt:lpstr>Bahnschrift SemiBold</vt:lpstr>
      <vt:lpstr>Calibri</vt:lpstr>
      <vt:lpstr>Garamond</vt:lpstr>
      <vt:lpstr>Roboto</vt:lpstr>
      <vt:lpstr>Sitka Text</vt:lpstr>
      <vt:lpstr>Wingdings</vt:lpstr>
      <vt:lpstr>Organic</vt:lpstr>
      <vt:lpstr>Unit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Madhuri Mishra</dc:creator>
  <cp:lastModifiedBy>Rajesh Rana</cp:lastModifiedBy>
  <cp:revision>26</cp:revision>
  <dcterms:created xsi:type="dcterms:W3CDTF">2024-07-24T16:37:40Z</dcterms:created>
  <dcterms:modified xsi:type="dcterms:W3CDTF">2025-08-21T01:26:06Z</dcterms:modified>
</cp:coreProperties>
</file>